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wav" ContentType="audio/wav"/>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4"/>
  </p:sldMasterIdLst>
  <p:notesMasterIdLst>
    <p:notesMasterId r:id="rId18"/>
  </p:notesMasterIdLst>
  <p:handoutMasterIdLst>
    <p:handoutMasterId r:id="rId19"/>
  </p:handoutMasterIdLst>
  <p:sldIdLst>
    <p:sldId id="289" r:id="rId5"/>
    <p:sldId id="290" r:id="rId6"/>
    <p:sldId id="291" r:id="rId7"/>
    <p:sldId id="292" r:id="rId8"/>
    <p:sldId id="293" r:id="rId9"/>
    <p:sldId id="294" r:id="rId10"/>
    <p:sldId id="295" r:id="rId11"/>
    <p:sldId id="296" r:id="rId12"/>
    <p:sldId id="297" r:id="rId13"/>
    <p:sldId id="298" r:id="rId14"/>
    <p:sldId id="299" r:id="rId15"/>
    <p:sldId id="300" r:id="rId16"/>
    <p:sldId id="301" r:id="rId17"/>
  </p:sldIdLst>
  <p:sldSz cx="12192000" cy="6858000"/>
  <p:notesSz cx="6858000" cy="9029700"/>
  <p:defaultTextStyle>
    <a:defPPr>
      <a:defRPr lang="en-US"/>
    </a:defPPr>
    <a:lvl1pPr algn="l" rtl="0" fontAlgn="base">
      <a:spcBef>
        <a:spcPct val="0"/>
      </a:spcBef>
      <a:spcAft>
        <a:spcPct val="0"/>
      </a:spcAft>
      <a:defRPr sz="3200" kern="1200">
        <a:solidFill>
          <a:schemeClr val="tx1"/>
        </a:solidFill>
        <a:latin typeface="Tahoma" charset="0"/>
        <a:ea typeface="+mn-ea"/>
        <a:cs typeface="+mn-cs"/>
      </a:defRPr>
    </a:lvl1pPr>
    <a:lvl2pPr marL="609585" algn="l" rtl="0" fontAlgn="base">
      <a:spcBef>
        <a:spcPct val="0"/>
      </a:spcBef>
      <a:spcAft>
        <a:spcPct val="0"/>
      </a:spcAft>
      <a:defRPr sz="3200" kern="1200">
        <a:solidFill>
          <a:schemeClr val="tx1"/>
        </a:solidFill>
        <a:latin typeface="Tahoma" charset="0"/>
        <a:ea typeface="+mn-ea"/>
        <a:cs typeface="+mn-cs"/>
      </a:defRPr>
    </a:lvl2pPr>
    <a:lvl3pPr marL="1219170" algn="l" rtl="0" fontAlgn="base">
      <a:spcBef>
        <a:spcPct val="0"/>
      </a:spcBef>
      <a:spcAft>
        <a:spcPct val="0"/>
      </a:spcAft>
      <a:defRPr sz="3200" kern="1200">
        <a:solidFill>
          <a:schemeClr val="tx1"/>
        </a:solidFill>
        <a:latin typeface="Tahoma" charset="0"/>
        <a:ea typeface="+mn-ea"/>
        <a:cs typeface="+mn-cs"/>
      </a:defRPr>
    </a:lvl3pPr>
    <a:lvl4pPr marL="1828754" algn="l" rtl="0" fontAlgn="base">
      <a:spcBef>
        <a:spcPct val="0"/>
      </a:spcBef>
      <a:spcAft>
        <a:spcPct val="0"/>
      </a:spcAft>
      <a:defRPr sz="3200" kern="1200">
        <a:solidFill>
          <a:schemeClr val="tx1"/>
        </a:solidFill>
        <a:latin typeface="Tahoma" charset="0"/>
        <a:ea typeface="+mn-ea"/>
        <a:cs typeface="+mn-cs"/>
      </a:defRPr>
    </a:lvl4pPr>
    <a:lvl5pPr marL="2438339" algn="l" rtl="0" fontAlgn="base">
      <a:spcBef>
        <a:spcPct val="0"/>
      </a:spcBef>
      <a:spcAft>
        <a:spcPct val="0"/>
      </a:spcAft>
      <a:defRPr sz="3200" kern="1200">
        <a:solidFill>
          <a:schemeClr val="tx1"/>
        </a:solidFill>
        <a:latin typeface="Tahoma" charset="0"/>
        <a:ea typeface="+mn-ea"/>
        <a:cs typeface="+mn-cs"/>
      </a:defRPr>
    </a:lvl5pPr>
    <a:lvl6pPr marL="3047924" algn="l" defTabSz="1219170" rtl="0" eaLnBrk="1" latinLnBrk="0" hangingPunct="1">
      <a:defRPr sz="3200" kern="1200">
        <a:solidFill>
          <a:schemeClr val="tx1"/>
        </a:solidFill>
        <a:latin typeface="Tahoma" charset="0"/>
        <a:ea typeface="+mn-ea"/>
        <a:cs typeface="+mn-cs"/>
      </a:defRPr>
    </a:lvl6pPr>
    <a:lvl7pPr marL="3657509" algn="l" defTabSz="1219170" rtl="0" eaLnBrk="1" latinLnBrk="0" hangingPunct="1">
      <a:defRPr sz="3200" kern="1200">
        <a:solidFill>
          <a:schemeClr val="tx1"/>
        </a:solidFill>
        <a:latin typeface="Tahoma" charset="0"/>
        <a:ea typeface="+mn-ea"/>
        <a:cs typeface="+mn-cs"/>
      </a:defRPr>
    </a:lvl7pPr>
    <a:lvl8pPr marL="4267093" algn="l" defTabSz="1219170" rtl="0" eaLnBrk="1" latinLnBrk="0" hangingPunct="1">
      <a:defRPr sz="3200" kern="1200">
        <a:solidFill>
          <a:schemeClr val="tx1"/>
        </a:solidFill>
        <a:latin typeface="Tahoma" charset="0"/>
        <a:ea typeface="+mn-ea"/>
        <a:cs typeface="+mn-cs"/>
      </a:defRPr>
    </a:lvl8pPr>
    <a:lvl9pPr marL="4876678" algn="l" defTabSz="1219170" rtl="0" eaLnBrk="1" latinLnBrk="0" hangingPunct="1">
      <a:defRPr sz="3200" kern="1200">
        <a:solidFill>
          <a:schemeClr val="tx1"/>
        </a:solidFill>
        <a:latin typeface="Tahoma"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44">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22458A"/>
    <a:srgbClr val="2B56AB"/>
    <a:srgbClr val="0033CC"/>
    <a:srgbClr val="3366CC"/>
    <a:srgbClr val="0066CC"/>
    <a:srgbClr val="F77B0B"/>
    <a:srgbClr val="B2F50B"/>
    <a:srgbClr val="F88C2A"/>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6342AB-D51C-4ED6-9889-6C455447A4FC}" v="2" dt="2025-01-22T20:55:04.1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434" autoAdjust="0"/>
    <p:restoredTop sz="94634" autoAdjust="0"/>
  </p:normalViewPr>
  <p:slideViewPr>
    <p:cSldViewPr snapToGrid="0">
      <p:cViewPr varScale="1">
        <p:scale>
          <a:sx n="83" d="100"/>
          <a:sy n="83" d="100"/>
        </p:scale>
        <p:origin x="115" y="77"/>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7" d="100"/>
          <a:sy n="57" d="100"/>
        </p:scale>
        <p:origin x="3259" y="62"/>
      </p:cViewPr>
      <p:guideLst>
        <p:guide orient="horz" pos="2844"/>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nee Despot" userId="83031302-3194-4c71-8a7b-048898324800" providerId="ADAL" clId="{506342AB-D51C-4ED6-9889-6C455447A4FC}"/>
    <pc:docChg chg="undo custSel modSld modMainMaster">
      <pc:chgData name="Renee Despot" userId="83031302-3194-4c71-8a7b-048898324800" providerId="ADAL" clId="{506342AB-D51C-4ED6-9889-6C455447A4FC}" dt="2025-01-22T20:55:24.167" v="8" actId="20577"/>
      <pc:docMkLst>
        <pc:docMk/>
      </pc:docMkLst>
      <pc:sldChg chg="modSp mod">
        <pc:chgData name="Renee Despot" userId="83031302-3194-4c71-8a7b-048898324800" providerId="ADAL" clId="{506342AB-D51C-4ED6-9889-6C455447A4FC}" dt="2025-01-22T20:54:26.802" v="5" actId="20577"/>
        <pc:sldMkLst>
          <pc:docMk/>
          <pc:sldMk cId="3664686379" sldId="289"/>
        </pc:sldMkLst>
        <pc:spChg chg="mod">
          <ac:chgData name="Renee Despot" userId="83031302-3194-4c71-8a7b-048898324800" providerId="ADAL" clId="{506342AB-D51C-4ED6-9889-6C455447A4FC}" dt="2025-01-22T20:54:26.802" v="5" actId="20577"/>
          <ac:spMkLst>
            <pc:docMk/>
            <pc:sldMk cId="3664686379" sldId="289"/>
            <ac:spMk id="9" creationId="{00000000-0000-0000-0000-000000000000}"/>
          </ac:spMkLst>
        </pc:spChg>
      </pc:sldChg>
      <pc:sldChg chg="modSp mod">
        <pc:chgData name="Renee Despot" userId="83031302-3194-4c71-8a7b-048898324800" providerId="ADAL" clId="{506342AB-D51C-4ED6-9889-6C455447A4FC}" dt="2025-01-22T20:55:24.167" v="8" actId="20577"/>
        <pc:sldMkLst>
          <pc:docMk/>
          <pc:sldMk cId="4051063915" sldId="294"/>
        </pc:sldMkLst>
        <pc:spChg chg="mod">
          <ac:chgData name="Renee Despot" userId="83031302-3194-4c71-8a7b-048898324800" providerId="ADAL" clId="{506342AB-D51C-4ED6-9889-6C455447A4FC}" dt="2025-01-22T20:55:24.167" v="8" actId="20577"/>
          <ac:spMkLst>
            <pc:docMk/>
            <pc:sldMk cId="4051063915" sldId="294"/>
            <ac:spMk id="8" creationId="{00000000-0000-0000-0000-000000000000}"/>
          </ac:spMkLst>
        </pc:spChg>
        <pc:picChg chg="mod">
          <ac:chgData name="Renee Despot" userId="83031302-3194-4c71-8a7b-048898324800" providerId="ADAL" clId="{506342AB-D51C-4ED6-9889-6C455447A4FC}" dt="2025-01-22T20:55:04.170" v="6" actId="14826"/>
          <ac:picMkLst>
            <pc:docMk/>
            <pc:sldMk cId="4051063915" sldId="294"/>
            <ac:picMk id="14" creationId="{FCD2A104-7295-ED40-BCF0-1AA55EC8A555}"/>
          </ac:picMkLst>
        </pc:picChg>
      </pc:sldChg>
      <pc:sldMasterChg chg="modSldLayout">
        <pc:chgData name="Renee Despot" userId="83031302-3194-4c71-8a7b-048898324800" providerId="ADAL" clId="{506342AB-D51C-4ED6-9889-6C455447A4FC}" dt="2025-01-22T20:54:09.774" v="3"/>
        <pc:sldMasterMkLst>
          <pc:docMk/>
          <pc:sldMasterMk cId="0" sldId="2147483659"/>
        </pc:sldMasterMkLst>
        <pc:sldLayoutChg chg="addSp delSp modSp mod">
          <pc:chgData name="Renee Despot" userId="83031302-3194-4c71-8a7b-048898324800" providerId="ADAL" clId="{506342AB-D51C-4ED6-9889-6C455447A4FC}" dt="2025-01-22T20:54:09.774" v="3"/>
          <pc:sldLayoutMkLst>
            <pc:docMk/>
            <pc:sldMasterMk cId="0" sldId="2147483659"/>
            <pc:sldLayoutMk cId="0" sldId="2147483660"/>
          </pc:sldLayoutMkLst>
          <pc:picChg chg="del mod">
            <ac:chgData name="Renee Despot" userId="83031302-3194-4c71-8a7b-048898324800" providerId="ADAL" clId="{506342AB-D51C-4ED6-9889-6C455447A4FC}" dt="2025-01-22T20:54:09.035" v="2" actId="478"/>
            <ac:picMkLst>
              <pc:docMk/>
              <pc:sldMasterMk cId="0" sldId="2147483659"/>
              <pc:sldLayoutMk cId="0" sldId="2147483660"/>
              <ac:picMk id="5" creationId="{851D3B32-716D-2758-508E-4514DD0BDD4C}"/>
            </ac:picMkLst>
          </pc:picChg>
          <pc:picChg chg="add mod">
            <ac:chgData name="Renee Despot" userId="83031302-3194-4c71-8a7b-048898324800" providerId="ADAL" clId="{506342AB-D51C-4ED6-9889-6C455447A4FC}" dt="2025-01-22T20:54:09.774" v="3"/>
            <ac:picMkLst>
              <pc:docMk/>
              <pc:sldMasterMk cId="0" sldId="2147483659"/>
              <pc:sldLayoutMk cId="0" sldId="2147483660"/>
              <ac:picMk id="8" creationId="{76AE2A54-9DDB-B44F-8F51-06D990FEDB2E}"/>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0"/>
            <a:ext cx="2971800" cy="452438"/>
          </a:xfrm>
          <a:prstGeom prst="rect">
            <a:avLst/>
          </a:prstGeom>
          <a:noFill/>
          <a:ln w="9525">
            <a:noFill/>
            <a:miter lim="800000"/>
            <a:headEnd/>
            <a:tailEnd/>
          </a:ln>
          <a:effectLst/>
        </p:spPr>
        <p:txBody>
          <a:bodyPr vert="horz" wrap="square" lIns="90773" tIns="45387" rIns="90773" bIns="45387" numCol="1" anchor="t" anchorCtr="0" compatLnSpc="1">
            <a:prstTxWarp prst="textNoShape">
              <a:avLst/>
            </a:prstTxWarp>
          </a:bodyPr>
          <a:lstStyle>
            <a:lvl1pPr defTabSz="908050">
              <a:defRPr sz="1200"/>
            </a:lvl1pPr>
          </a:lstStyle>
          <a:p>
            <a:endParaRPr lang="en-US" dirty="0"/>
          </a:p>
        </p:txBody>
      </p:sp>
      <p:sp>
        <p:nvSpPr>
          <p:cNvPr id="108547" name="Rectangle 3"/>
          <p:cNvSpPr>
            <a:spLocks noGrp="1" noChangeArrowheads="1"/>
          </p:cNvSpPr>
          <p:nvPr>
            <p:ph type="dt" sz="quarter" idx="1"/>
          </p:nvPr>
        </p:nvSpPr>
        <p:spPr bwMode="auto">
          <a:xfrm>
            <a:off x="3886200" y="0"/>
            <a:ext cx="2971800" cy="452438"/>
          </a:xfrm>
          <a:prstGeom prst="rect">
            <a:avLst/>
          </a:prstGeom>
          <a:noFill/>
          <a:ln w="9525">
            <a:noFill/>
            <a:miter lim="800000"/>
            <a:headEnd/>
            <a:tailEnd/>
          </a:ln>
          <a:effectLst/>
        </p:spPr>
        <p:txBody>
          <a:bodyPr vert="horz" wrap="square" lIns="90773" tIns="45387" rIns="90773" bIns="45387" numCol="1" anchor="t" anchorCtr="0" compatLnSpc="1">
            <a:prstTxWarp prst="textNoShape">
              <a:avLst/>
            </a:prstTxWarp>
          </a:bodyPr>
          <a:lstStyle>
            <a:lvl1pPr algn="r" defTabSz="908050">
              <a:defRPr sz="1200"/>
            </a:lvl1pPr>
          </a:lstStyle>
          <a:p>
            <a:endParaRPr lang="en-US" dirty="0"/>
          </a:p>
        </p:txBody>
      </p:sp>
      <p:sp>
        <p:nvSpPr>
          <p:cNvPr id="108548" name="Rectangle 4"/>
          <p:cNvSpPr>
            <a:spLocks noGrp="1" noChangeArrowheads="1"/>
          </p:cNvSpPr>
          <p:nvPr>
            <p:ph type="ftr" sz="quarter" idx="2"/>
          </p:nvPr>
        </p:nvSpPr>
        <p:spPr bwMode="auto">
          <a:xfrm>
            <a:off x="0" y="8577263"/>
            <a:ext cx="2971800" cy="452437"/>
          </a:xfrm>
          <a:prstGeom prst="rect">
            <a:avLst/>
          </a:prstGeom>
          <a:noFill/>
          <a:ln w="9525">
            <a:noFill/>
            <a:miter lim="800000"/>
            <a:headEnd/>
            <a:tailEnd/>
          </a:ln>
          <a:effectLst/>
        </p:spPr>
        <p:txBody>
          <a:bodyPr vert="horz" wrap="square" lIns="90773" tIns="45387" rIns="90773" bIns="45387" numCol="1" anchor="b" anchorCtr="0" compatLnSpc="1">
            <a:prstTxWarp prst="textNoShape">
              <a:avLst/>
            </a:prstTxWarp>
          </a:bodyPr>
          <a:lstStyle>
            <a:lvl1pPr defTabSz="908050">
              <a:defRPr sz="1200"/>
            </a:lvl1pPr>
          </a:lstStyle>
          <a:p>
            <a:endParaRPr lang="en-US" dirty="0"/>
          </a:p>
        </p:txBody>
      </p:sp>
      <p:sp>
        <p:nvSpPr>
          <p:cNvPr id="108549" name="Rectangle 5"/>
          <p:cNvSpPr>
            <a:spLocks noGrp="1" noChangeArrowheads="1"/>
          </p:cNvSpPr>
          <p:nvPr>
            <p:ph type="sldNum" sz="quarter" idx="3"/>
          </p:nvPr>
        </p:nvSpPr>
        <p:spPr bwMode="auto">
          <a:xfrm>
            <a:off x="3886200" y="8577263"/>
            <a:ext cx="2971800" cy="452437"/>
          </a:xfrm>
          <a:prstGeom prst="rect">
            <a:avLst/>
          </a:prstGeom>
          <a:noFill/>
          <a:ln w="9525">
            <a:noFill/>
            <a:miter lim="800000"/>
            <a:headEnd/>
            <a:tailEnd/>
          </a:ln>
          <a:effectLst/>
        </p:spPr>
        <p:txBody>
          <a:bodyPr vert="horz" wrap="square" lIns="90773" tIns="45387" rIns="90773" bIns="45387" numCol="1" anchor="b" anchorCtr="0" compatLnSpc="1">
            <a:prstTxWarp prst="textNoShape">
              <a:avLst/>
            </a:prstTxWarp>
          </a:bodyPr>
          <a:lstStyle>
            <a:lvl1pPr algn="r" defTabSz="908050">
              <a:defRPr sz="1200"/>
            </a:lvl1pPr>
          </a:lstStyle>
          <a:p>
            <a:fld id="{4F2942F5-6495-4924-A5BF-A11924438D24}" type="slidenum">
              <a:rPr lang="en-US"/>
              <a:pPr/>
              <a:t>‹#›</a:t>
            </a:fld>
            <a:endParaRPr lang="en-US" dirty="0"/>
          </a:p>
        </p:txBody>
      </p:sp>
    </p:spTree>
    <p:extLst>
      <p:ext uri="{BB962C8B-B14F-4D97-AF65-F5344CB8AC3E}">
        <p14:creationId xmlns:p14="http://schemas.microsoft.com/office/powerpoint/2010/main" val="4037102612"/>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44"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bwMode="auto">
          <a:xfrm>
            <a:off x="0" y="0"/>
            <a:ext cx="2971800" cy="452438"/>
          </a:xfrm>
          <a:prstGeom prst="rect">
            <a:avLst/>
          </a:prstGeom>
          <a:noFill/>
          <a:ln w="9525">
            <a:noFill/>
            <a:miter lim="800000"/>
            <a:headEnd/>
            <a:tailEnd/>
          </a:ln>
          <a:effectLst/>
        </p:spPr>
        <p:txBody>
          <a:bodyPr vert="horz" wrap="square" lIns="90773" tIns="45387" rIns="90773" bIns="45387" numCol="1" anchor="t" anchorCtr="0" compatLnSpc="1">
            <a:prstTxWarp prst="textNoShape">
              <a:avLst/>
            </a:prstTxWarp>
          </a:bodyPr>
          <a:lstStyle>
            <a:lvl1pPr defTabSz="908050">
              <a:defRPr sz="1200"/>
            </a:lvl1pPr>
          </a:lstStyle>
          <a:p>
            <a:endParaRPr lang="en-US" dirty="0"/>
          </a:p>
        </p:txBody>
      </p:sp>
      <p:sp>
        <p:nvSpPr>
          <p:cNvPr id="105475" name="Rectangle 3"/>
          <p:cNvSpPr>
            <a:spLocks noGrp="1" noChangeArrowheads="1"/>
          </p:cNvSpPr>
          <p:nvPr>
            <p:ph type="dt" idx="1"/>
          </p:nvPr>
        </p:nvSpPr>
        <p:spPr bwMode="auto">
          <a:xfrm>
            <a:off x="3886200" y="0"/>
            <a:ext cx="2971800" cy="452438"/>
          </a:xfrm>
          <a:prstGeom prst="rect">
            <a:avLst/>
          </a:prstGeom>
          <a:noFill/>
          <a:ln w="9525">
            <a:noFill/>
            <a:miter lim="800000"/>
            <a:headEnd/>
            <a:tailEnd/>
          </a:ln>
          <a:effectLst/>
        </p:spPr>
        <p:txBody>
          <a:bodyPr vert="horz" wrap="square" lIns="90773" tIns="45387" rIns="90773" bIns="45387" numCol="1" anchor="t" anchorCtr="0" compatLnSpc="1">
            <a:prstTxWarp prst="textNoShape">
              <a:avLst/>
            </a:prstTxWarp>
          </a:bodyPr>
          <a:lstStyle>
            <a:lvl1pPr algn="r" defTabSz="908050">
              <a:defRPr sz="1200"/>
            </a:lvl1pPr>
          </a:lstStyle>
          <a:p>
            <a:endParaRPr lang="en-US" dirty="0"/>
          </a:p>
        </p:txBody>
      </p:sp>
      <p:sp>
        <p:nvSpPr>
          <p:cNvPr id="105476" name="Rectangle 4"/>
          <p:cNvSpPr>
            <a:spLocks noGrp="1" noRot="1" noChangeAspect="1" noChangeArrowheads="1" noTextEdit="1"/>
          </p:cNvSpPr>
          <p:nvPr>
            <p:ph type="sldImg" idx="2"/>
          </p:nvPr>
        </p:nvSpPr>
        <p:spPr bwMode="auto">
          <a:xfrm>
            <a:off x="419100" y="676275"/>
            <a:ext cx="6019800" cy="3386138"/>
          </a:xfrm>
          <a:prstGeom prst="rect">
            <a:avLst/>
          </a:prstGeom>
          <a:noFill/>
          <a:ln w="9525">
            <a:solidFill>
              <a:srgbClr val="000000"/>
            </a:solidFill>
            <a:miter lim="800000"/>
            <a:headEnd/>
            <a:tailEnd/>
          </a:ln>
          <a:effectLst/>
        </p:spPr>
      </p:sp>
      <p:sp>
        <p:nvSpPr>
          <p:cNvPr id="105477" name="Rectangle 5"/>
          <p:cNvSpPr>
            <a:spLocks noGrp="1" noChangeArrowheads="1"/>
          </p:cNvSpPr>
          <p:nvPr>
            <p:ph type="body" sz="quarter" idx="3"/>
          </p:nvPr>
        </p:nvSpPr>
        <p:spPr bwMode="auto">
          <a:xfrm>
            <a:off x="914400" y="4289425"/>
            <a:ext cx="5029200" cy="4064000"/>
          </a:xfrm>
          <a:prstGeom prst="rect">
            <a:avLst/>
          </a:prstGeom>
          <a:noFill/>
          <a:ln w="9525">
            <a:noFill/>
            <a:miter lim="800000"/>
            <a:headEnd/>
            <a:tailEnd/>
          </a:ln>
          <a:effectLst/>
        </p:spPr>
        <p:txBody>
          <a:bodyPr vert="horz" wrap="square" lIns="90773" tIns="45387" rIns="90773" bIns="4538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5478" name="Rectangle 6"/>
          <p:cNvSpPr>
            <a:spLocks noGrp="1" noChangeArrowheads="1"/>
          </p:cNvSpPr>
          <p:nvPr>
            <p:ph type="ftr" sz="quarter" idx="4"/>
          </p:nvPr>
        </p:nvSpPr>
        <p:spPr bwMode="auto">
          <a:xfrm>
            <a:off x="0" y="8577263"/>
            <a:ext cx="2971800" cy="452437"/>
          </a:xfrm>
          <a:prstGeom prst="rect">
            <a:avLst/>
          </a:prstGeom>
          <a:noFill/>
          <a:ln w="9525">
            <a:noFill/>
            <a:miter lim="800000"/>
            <a:headEnd/>
            <a:tailEnd/>
          </a:ln>
          <a:effectLst/>
        </p:spPr>
        <p:txBody>
          <a:bodyPr vert="horz" wrap="square" lIns="90773" tIns="45387" rIns="90773" bIns="45387" numCol="1" anchor="b" anchorCtr="0" compatLnSpc="1">
            <a:prstTxWarp prst="textNoShape">
              <a:avLst/>
            </a:prstTxWarp>
          </a:bodyPr>
          <a:lstStyle>
            <a:lvl1pPr defTabSz="908050">
              <a:defRPr sz="1200"/>
            </a:lvl1pPr>
          </a:lstStyle>
          <a:p>
            <a:endParaRPr lang="en-US" dirty="0"/>
          </a:p>
        </p:txBody>
      </p:sp>
      <p:sp>
        <p:nvSpPr>
          <p:cNvPr id="105479" name="Rectangle 7"/>
          <p:cNvSpPr>
            <a:spLocks noGrp="1" noChangeArrowheads="1"/>
          </p:cNvSpPr>
          <p:nvPr>
            <p:ph type="sldNum" sz="quarter" idx="5"/>
          </p:nvPr>
        </p:nvSpPr>
        <p:spPr bwMode="auto">
          <a:xfrm>
            <a:off x="3886200" y="8577263"/>
            <a:ext cx="2971800" cy="452437"/>
          </a:xfrm>
          <a:prstGeom prst="rect">
            <a:avLst/>
          </a:prstGeom>
          <a:noFill/>
          <a:ln w="9525">
            <a:noFill/>
            <a:miter lim="800000"/>
            <a:headEnd/>
            <a:tailEnd/>
          </a:ln>
          <a:effectLst/>
        </p:spPr>
        <p:txBody>
          <a:bodyPr vert="horz" wrap="square" lIns="90773" tIns="45387" rIns="90773" bIns="45387" numCol="1" anchor="b" anchorCtr="0" compatLnSpc="1">
            <a:prstTxWarp prst="textNoShape">
              <a:avLst/>
            </a:prstTxWarp>
          </a:bodyPr>
          <a:lstStyle>
            <a:lvl1pPr algn="r" defTabSz="908050">
              <a:defRPr sz="1200"/>
            </a:lvl1pPr>
          </a:lstStyle>
          <a:p>
            <a:fld id="{85D9B890-3B6E-417C-BD92-47816D5AB620}" type="slidenum">
              <a:rPr lang="en-US"/>
              <a:pPr/>
              <a:t>‹#›</a:t>
            </a:fld>
            <a:endParaRPr lang="en-US" dirty="0"/>
          </a:p>
        </p:txBody>
      </p:sp>
    </p:spTree>
    <p:extLst>
      <p:ext uri="{BB962C8B-B14F-4D97-AF65-F5344CB8AC3E}">
        <p14:creationId xmlns:p14="http://schemas.microsoft.com/office/powerpoint/2010/main" val="32805614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600" kern="1200">
        <a:solidFill>
          <a:schemeClr val="tx1"/>
        </a:solidFill>
        <a:latin typeface="Arial" charset="0"/>
        <a:ea typeface="+mn-ea"/>
        <a:cs typeface="+mn-cs"/>
      </a:defRPr>
    </a:lvl1pPr>
    <a:lvl2pPr marL="609585" algn="l" rtl="0" eaLnBrk="0" fontAlgn="base" hangingPunct="0">
      <a:spcBef>
        <a:spcPct val="30000"/>
      </a:spcBef>
      <a:spcAft>
        <a:spcPct val="0"/>
      </a:spcAft>
      <a:defRPr kumimoji="1" sz="1600" kern="1200">
        <a:solidFill>
          <a:schemeClr val="tx1"/>
        </a:solidFill>
        <a:latin typeface="Arial" charset="0"/>
        <a:ea typeface="+mn-ea"/>
        <a:cs typeface="+mn-cs"/>
      </a:defRPr>
    </a:lvl2pPr>
    <a:lvl3pPr marL="1219170" algn="l" rtl="0" eaLnBrk="0" fontAlgn="base" hangingPunct="0">
      <a:spcBef>
        <a:spcPct val="30000"/>
      </a:spcBef>
      <a:spcAft>
        <a:spcPct val="0"/>
      </a:spcAft>
      <a:defRPr kumimoji="1" sz="1600" kern="1200">
        <a:solidFill>
          <a:schemeClr val="tx1"/>
        </a:solidFill>
        <a:latin typeface="Arial" charset="0"/>
        <a:ea typeface="+mn-ea"/>
        <a:cs typeface="+mn-cs"/>
      </a:defRPr>
    </a:lvl3pPr>
    <a:lvl4pPr marL="1828754" algn="l" rtl="0" eaLnBrk="0" fontAlgn="base" hangingPunct="0">
      <a:spcBef>
        <a:spcPct val="30000"/>
      </a:spcBef>
      <a:spcAft>
        <a:spcPct val="0"/>
      </a:spcAft>
      <a:defRPr kumimoji="1" sz="1600" kern="1200">
        <a:solidFill>
          <a:schemeClr val="tx1"/>
        </a:solidFill>
        <a:latin typeface="Arial" charset="0"/>
        <a:ea typeface="+mn-ea"/>
        <a:cs typeface="+mn-cs"/>
      </a:defRPr>
    </a:lvl4pPr>
    <a:lvl5pPr marL="2438339" algn="l" rtl="0" eaLnBrk="0" fontAlgn="base" hangingPunct="0">
      <a:spcBef>
        <a:spcPct val="30000"/>
      </a:spcBef>
      <a:spcAft>
        <a:spcPct val="0"/>
      </a:spcAft>
      <a:defRPr kumimoji="1" sz="160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86FA95-754A-4FEF-9130-0A7EC231E6A0}" type="slidenum">
              <a:rPr lang="en-US"/>
              <a:pPr/>
              <a:t>1</a:t>
            </a:fld>
            <a:endParaRPr lang="en-US" dirty="0"/>
          </a:p>
        </p:txBody>
      </p:sp>
      <p:sp>
        <p:nvSpPr>
          <p:cNvPr id="132098" name="Rectangle 2"/>
          <p:cNvSpPr>
            <a:spLocks noGrp="1" noRot="1" noChangeAspect="1" noChangeArrowheads="1" noTextEdit="1"/>
          </p:cNvSpPr>
          <p:nvPr>
            <p:ph type="sldImg"/>
          </p:nvPr>
        </p:nvSpPr>
        <p:spPr>
          <a:xfrm>
            <a:off x="419100" y="676275"/>
            <a:ext cx="6019800" cy="3386138"/>
          </a:xfrm>
          <a:ln/>
        </p:spPr>
      </p:sp>
      <p:sp>
        <p:nvSpPr>
          <p:cNvPr id="13209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785981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C9B4732-A3A7-4471-84F6-745B1B17958A}" type="slidenum">
              <a:rPr lang="en-US" smtClean="0">
                <a:solidFill>
                  <a:srgbClr val="000000"/>
                </a:solidFill>
              </a:rPr>
              <a:pPr eaLnBrk="1" hangingPunct="1"/>
              <a:t>8</a:t>
            </a:fld>
            <a:endParaRPr lang="en-US">
              <a:solidFill>
                <a:srgbClr val="000000"/>
              </a:solidFill>
            </a:endParaRPr>
          </a:p>
        </p:txBody>
      </p:sp>
    </p:spTree>
    <p:extLst>
      <p:ext uri="{BB962C8B-B14F-4D97-AF65-F5344CB8AC3E}">
        <p14:creationId xmlns:p14="http://schemas.microsoft.com/office/powerpoint/2010/main" val="2281712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F4403B-3F87-4030-8550-E267CDE9EB2B}" type="slidenum">
              <a:rPr lang="en-US" smtClean="0">
                <a:solidFill>
                  <a:srgbClr val="000000"/>
                </a:solidFill>
              </a:rPr>
              <a:pPr eaLnBrk="1" hangingPunct="1"/>
              <a:t>9</a:t>
            </a:fld>
            <a:endParaRPr lang="en-US">
              <a:solidFill>
                <a:srgbClr val="000000"/>
              </a:solidFill>
            </a:endParaRPr>
          </a:p>
        </p:txBody>
      </p:sp>
    </p:spTree>
    <p:extLst>
      <p:ext uri="{BB962C8B-B14F-4D97-AF65-F5344CB8AC3E}">
        <p14:creationId xmlns:p14="http://schemas.microsoft.com/office/powerpoint/2010/main" val="4192203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12A21E6-5C60-42F8-91DE-051020DEA9BD}" type="slidenum">
              <a:rPr lang="en-US" smtClean="0">
                <a:solidFill>
                  <a:srgbClr val="000000"/>
                </a:solidFill>
              </a:rPr>
              <a:pPr eaLnBrk="1" hangingPunct="1"/>
              <a:t>11</a:t>
            </a:fld>
            <a:endParaRPr lang="en-US">
              <a:solidFill>
                <a:srgbClr val="000000"/>
              </a:solidFill>
            </a:endParaRPr>
          </a:p>
        </p:txBody>
      </p:sp>
    </p:spTree>
    <p:extLst>
      <p:ext uri="{BB962C8B-B14F-4D97-AF65-F5344CB8AC3E}">
        <p14:creationId xmlns:p14="http://schemas.microsoft.com/office/powerpoint/2010/main" val="3690091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3392AFB-6AC0-475F-AF59-BAF8DB7E228C}" type="slidenum">
              <a:rPr lang="en-US" smtClean="0">
                <a:solidFill>
                  <a:srgbClr val="000000"/>
                </a:solidFill>
              </a:rPr>
              <a:pPr eaLnBrk="1" hangingPunct="1"/>
              <a:t>12</a:t>
            </a:fld>
            <a:endParaRPr lang="en-US">
              <a:solidFill>
                <a:srgbClr val="000000"/>
              </a:solidFill>
            </a:endParaRPr>
          </a:p>
        </p:txBody>
      </p:sp>
    </p:spTree>
    <p:extLst>
      <p:ext uri="{BB962C8B-B14F-4D97-AF65-F5344CB8AC3E}">
        <p14:creationId xmlns:p14="http://schemas.microsoft.com/office/powerpoint/2010/main" val="1358290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55F247B-93CE-4DCA-9E97-991616D9DCBB}" type="slidenum">
              <a:rPr lang="en-US" smtClean="0">
                <a:solidFill>
                  <a:srgbClr val="000000"/>
                </a:solidFill>
              </a:rPr>
              <a:pPr eaLnBrk="1" hangingPunct="1"/>
              <a:t>13</a:t>
            </a:fld>
            <a:endParaRPr lang="en-US">
              <a:solidFill>
                <a:srgbClr val="000000"/>
              </a:solidFill>
            </a:endParaRPr>
          </a:p>
        </p:txBody>
      </p:sp>
    </p:spTree>
    <p:extLst>
      <p:ext uri="{BB962C8B-B14F-4D97-AF65-F5344CB8AC3E}">
        <p14:creationId xmlns:p14="http://schemas.microsoft.com/office/powerpoint/2010/main" val="5761203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descr="Text, logo&#10;&#10;Description automatically generated">
            <a:extLst>
              <a:ext uri="{FF2B5EF4-FFF2-40B4-BE49-F238E27FC236}">
                <a16:creationId xmlns:a16="http://schemas.microsoft.com/office/drawing/2014/main" id="{D37B48A4-FD5B-64CD-7B79-713F0402135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37392" y="6352841"/>
            <a:ext cx="1094689" cy="438303"/>
          </a:xfrm>
          <a:prstGeom prst="rect">
            <a:avLst/>
          </a:prstGeom>
        </p:spPr>
      </p:pic>
      <p:pic>
        <p:nvPicPr>
          <p:cNvPr id="7" name="Picture 6">
            <a:extLst>
              <a:ext uri="{FF2B5EF4-FFF2-40B4-BE49-F238E27FC236}">
                <a16:creationId xmlns:a16="http://schemas.microsoft.com/office/drawing/2014/main" id="{816E1BF6-07C4-0FBC-B918-ABD0285632A6}"/>
              </a:ext>
            </a:extLst>
          </p:cNvPr>
          <p:cNvPicPr>
            <a:picLocks noChangeAspect="1"/>
          </p:cNvPicPr>
          <p:nvPr userDrawn="1"/>
        </p:nvPicPr>
        <p:blipFill>
          <a:blip r:embed="rId3"/>
          <a:srcRect/>
          <a:stretch/>
        </p:blipFill>
        <p:spPr>
          <a:xfrm>
            <a:off x="0" y="-5152"/>
            <a:ext cx="12209986" cy="1373623"/>
          </a:xfrm>
          <a:prstGeom prst="rect">
            <a:avLst/>
          </a:prstGeom>
        </p:spPr>
      </p:pic>
      <p:cxnSp>
        <p:nvCxnSpPr>
          <p:cNvPr id="27" name="Straight Connector 26"/>
          <p:cNvCxnSpPr/>
          <p:nvPr/>
        </p:nvCxnSpPr>
        <p:spPr bwMode="auto">
          <a:xfrm>
            <a:off x="0" y="1394284"/>
            <a:ext cx="12192000" cy="0"/>
          </a:xfrm>
          <a:prstGeom prst="line">
            <a:avLst/>
          </a:prstGeom>
          <a:ln>
            <a:headEnd type="none" w="med" len="med"/>
            <a:tailEnd type="none" w="med" len="med"/>
          </a:ln>
        </p:spPr>
        <p:style>
          <a:lnRef idx="3">
            <a:schemeClr val="accent6"/>
          </a:lnRef>
          <a:fillRef idx="0">
            <a:schemeClr val="accent6"/>
          </a:fillRef>
          <a:effectRef idx="2">
            <a:schemeClr val="accent6"/>
          </a:effectRef>
          <a:fontRef idx="minor">
            <a:schemeClr val="tx1"/>
          </a:fontRef>
        </p:style>
      </p:cxnSp>
      <p:sp>
        <p:nvSpPr>
          <p:cNvPr id="39" name="Text Placeholder 38"/>
          <p:cNvSpPr>
            <a:spLocks noGrp="1"/>
          </p:cNvSpPr>
          <p:nvPr>
            <p:ph type="body" sz="quarter" idx="10"/>
          </p:nvPr>
        </p:nvSpPr>
        <p:spPr>
          <a:xfrm>
            <a:off x="871093" y="1858346"/>
            <a:ext cx="10449813" cy="1229411"/>
          </a:xfrm>
        </p:spPr>
        <p:txBody>
          <a:bodyPr/>
          <a:lstStyle>
            <a:lvl1pPr marL="0" indent="0" algn="ctr">
              <a:buNone/>
              <a:defRPr sz="2800" b="1">
                <a:solidFill>
                  <a:srgbClr val="CC3300"/>
                </a:solidFill>
                <a:latin typeface="+mj-lt"/>
              </a:defRPr>
            </a:lvl1pPr>
          </a:lstStyle>
          <a:p>
            <a:pPr lvl="0"/>
            <a:r>
              <a:rPr lang="en-US"/>
              <a:t>Click to edit Master text styles</a:t>
            </a:r>
          </a:p>
        </p:txBody>
      </p:sp>
      <p:sp>
        <p:nvSpPr>
          <p:cNvPr id="41" name="Text Placeholder 40"/>
          <p:cNvSpPr>
            <a:spLocks noGrp="1"/>
          </p:cNvSpPr>
          <p:nvPr>
            <p:ph type="body" sz="quarter" idx="11"/>
          </p:nvPr>
        </p:nvSpPr>
        <p:spPr>
          <a:xfrm>
            <a:off x="2070100" y="3565525"/>
            <a:ext cx="8478838" cy="1934127"/>
          </a:xfrm>
        </p:spPr>
        <p:txBody>
          <a:bodyPr/>
          <a:lstStyle>
            <a:lvl1pPr marL="0" indent="0" algn="ctr">
              <a:buNone/>
              <a:defRPr sz="2400" b="1">
                <a:latin typeface="Arial Narrow" charset="0"/>
                <a:ea typeface="Arial Narrow" charset="0"/>
                <a:cs typeface="Arial Narrow" charset="0"/>
              </a:defRPr>
            </a:lvl1pPr>
          </a:lstStyle>
          <a:p>
            <a:pPr lvl="0"/>
            <a:r>
              <a:rPr lang="en-US"/>
              <a:t>Click to edit Master text styles</a:t>
            </a:r>
          </a:p>
        </p:txBody>
      </p:sp>
      <p:grpSp>
        <p:nvGrpSpPr>
          <p:cNvPr id="20" name="Group 19"/>
          <p:cNvGrpSpPr/>
          <p:nvPr userDrawn="1"/>
        </p:nvGrpSpPr>
        <p:grpSpPr>
          <a:xfrm>
            <a:off x="1305124" y="6512595"/>
            <a:ext cx="1338900" cy="276999"/>
            <a:chOff x="2207996" y="6472185"/>
            <a:chExt cx="1338900" cy="276999"/>
          </a:xfrm>
        </p:grpSpPr>
        <p:pic>
          <p:nvPicPr>
            <p:cNvPr id="21" name="Picture 20" descr="YouTube_icon_block.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07996" y="6485179"/>
              <a:ext cx="334590" cy="250942"/>
            </a:xfrm>
            <a:prstGeom prst="rect">
              <a:avLst/>
            </a:prstGeom>
          </p:spPr>
        </p:pic>
        <p:sp>
          <p:nvSpPr>
            <p:cNvPr id="22" name="Rectangle 21"/>
            <p:cNvSpPr/>
            <p:nvPr/>
          </p:nvSpPr>
          <p:spPr>
            <a:xfrm>
              <a:off x="2513023" y="6472185"/>
              <a:ext cx="1033873" cy="276999"/>
            </a:xfrm>
            <a:prstGeom prst="rect">
              <a:avLst/>
            </a:prstGeom>
          </p:spPr>
          <p:txBody>
            <a:bodyPr wrap="none">
              <a:spAutoFit/>
            </a:bodyPr>
            <a:lstStyle/>
            <a:p>
              <a:r>
                <a:rPr lang="en-US" sz="1200" b="1" dirty="0" err="1">
                  <a:latin typeface="Arial"/>
                  <a:cs typeface="Arial"/>
                </a:rPr>
                <a:t>NTSAToday</a:t>
              </a:r>
              <a:endParaRPr lang="en-US" sz="1200" b="1" dirty="0">
                <a:latin typeface="Arial"/>
                <a:cs typeface="Arial"/>
              </a:endParaRPr>
            </a:p>
          </p:txBody>
        </p:sp>
      </p:grpSp>
      <p:sp>
        <p:nvSpPr>
          <p:cNvPr id="25" name="Slide Number Placeholder 2">
            <a:extLst>
              <a:ext uri="{FF2B5EF4-FFF2-40B4-BE49-F238E27FC236}">
                <a16:creationId xmlns:a16="http://schemas.microsoft.com/office/drawing/2014/main" id="{CF395AD9-3B30-E84E-ADFF-A85DEA9A5AEF}"/>
              </a:ext>
            </a:extLst>
          </p:cNvPr>
          <p:cNvSpPr>
            <a:spLocks noGrp="1"/>
          </p:cNvSpPr>
          <p:nvPr>
            <p:ph type="sldNum" sz="quarter" idx="12"/>
          </p:nvPr>
        </p:nvSpPr>
        <p:spPr>
          <a:xfrm>
            <a:off x="10886876" y="6419966"/>
            <a:ext cx="821634" cy="340935"/>
          </a:xfrm>
        </p:spPr>
        <p:txBody>
          <a:bodyPr/>
          <a:lstStyle/>
          <a:p>
            <a:pPr>
              <a:defRPr/>
            </a:pPr>
            <a:fld id="{D68E8870-17DE-45C4-A8DD-7644B2422933}" type="slidenum">
              <a:rPr lang="en-US" smtClean="0"/>
              <a:pPr>
                <a:defRPr/>
              </a:pPr>
              <a:t>‹#›</a:t>
            </a:fld>
            <a:endParaRPr lang="en-US" dirty="0"/>
          </a:p>
        </p:txBody>
      </p:sp>
      <p:grpSp>
        <p:nvGrpSpPr>
          <p:cNvPr id="2" name="Group 1">
            <a:extLst>
              <a:ext uri="{FF2B5EF4-FFF2-40B4-BE49-F238E27FC236}">
                <a16:creationId xmlns:a16="http://schemas.microsoft.com/office/drawing/2014/main" id="{E68FCE43-A445-C22C-BCD5-7FBE06D7AD6A}"/>
              </a:ext>
            </a:extLst>
          </p:cNvPr>
          <p:cNvGrpSpPr/>
          <p:nvPr userDrawn="1"/>
        </p:nvGrpSpPr>
        <p:grpSpPr>
          <a:xfrm>
            <a:off x="260862" y="6503087"/>
            <a:ext cx="1044262" cy="282877"/>
            <a:chOff x="260862" y="6503087"/>
            <a:chExt cx="1044262" cy="282877"/>
          </a:xfrm>
        </p:grpSpPr>
        <p:sp>
          <p:nvSpPr>
            <p:cNvPr id="3" name="Rectangle 2">
              <a:extLst>
                <a:ext uri="{FF2B5EF4-FFF2-40B4-BE49-F238E27FC236}">
                  <a16:creationId xmlns:a16="http://schemas.microsoft.com/office/drawing/2014/main" id="{30BFF257-B0D7-4DC3-0743-448F338D0383}"/>
                </a:ext>
              </a:extLst>
            </p:cNvPr>
            <p:cNvSpPr/>
            <p:nvPr/>
          </p:nvSpPr>
          <p:spPr>
            <a:xfrm>
              <a:off x="468035" y="6508965"/>
              <a:ext cx="837089" cy="276999"/>
            </a:xfrm>
            <a:prstGeom prst="rect">
              <a:avLst/>
            </a:prstGeom>
          </p:spPr>
          <p:txBody>
            <a:bodyPr wrap="none">
              <a:spAutoFit/>
            </a:bodyPr>
            <a:lstStyle/>
            <a:p>
              <a:r>
                <a:rPr lang="en-US" sz="1200" b="1" dirty="0">
                  <a:latin typeface="Arial"/>
                  <a:cs typeface="Arial"/>
                </a:rPr>
                <a:t>@IITSEC</a:t>
              </a:r>
            </a:p>
          </p:txBody>
        </p:sp>
        <p:pic>
          <p:nvPicPr>
            <p:cNvPr id="4" name="Picture 3">
              <a:extLst>
                <a:ext uri="{FF2B5EF4-FFF2-40B4-BE49-F238E27FC236}">
                  <a16:creationId xmlns:a16="http://schemas.microsoft.com/office/drawing/2014/main" id="{1FB050F1-0DBD-216C-2FB3-021CBE46F425}"/>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60862" y="6503087"/>
              <a:ext cx="257814" cy="257814"/>
            </a:xfrm>
            <a:prstGeom prst="rect">
              <a:avLst/>
            </a:prstGeom>
          </p:spPr>
        </p:pic>
      </p:grpSp>
      <p:pic>
        <p:nvPicPr>
          <p:cNvPr id="8" name="Picture 7">
            <a:extLst>
              <a:ext uri="{FF2B5EF4-FFF2-40B4-BE49-F238E27FC236}">
                <a16:creationId xmlns:a16="http://schemas.microsoft.com/office/drawing/2014/main" id="{76AE2A54-9DDB-B44F-8F51-06D990FEDB2E}"/>
              </a:ext>
            </a:extLst>
          </p:cNvPr>
          <p:cNvPicPr>
            <a:picLocks noChangeAspect="1"/>
          </p:cNvPicPr>
          <p:nvPr userDrawn="1"/>
        </p:nvPicPr>
        <p:blipFill>
          <a:blip r:embed="rId6" cstate="print">
            <a:extLst>
              <a:ext uri="{28A0092B-C50C-407E-A947-70E740481C1C}">
                <a14:useLocalDpi xmlns:a14="http://schemas.microsoft.com/office/drawing/2010/main" val="0"/>
              </a:ext>
            </a:extLst>
          </a:blip>
          <a:srcRect l="90" r="90"/>
          <a:stretch/>
        </p:blipFill>
        <p:spPr>
          <a:xfrm>
            <a:off x="11720949" y="6333477"/>
            <a:ext cx="473689" cy="47548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ed Tex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D68E8870-17DE-45C4-A8DD-7644B2422933}" type="slidenum">
              <a:rPr lang="en-US" smtClean="0"/>
              <a:pPr>
                <a:defRPr/>
              </a:pPr>
              <a:t>‹#›</a:t>
            </a:fld>
            <a:endParaRPr lang="en-US" dirty="0"/>
          </a:p>
        </p:txBody>
      </p:sp>
      <p:sp>
        <p:nvSpPr>
          <p:cNvPr id="4" name="Title 3"/>
          <p:cNvSpPr>
            <a:spLocks noGrp="1"/>
          </p:cNvSpPr>
          <p:nvPr>
            <p:ph type="title"/>
          </p:nvPr>
        </p:nvSpPr>
        <p:spPr/>
        <p:txBody>
          <a:bodyPr/>
          <a:lstStyle/>
          <a:p>
            <a:r>
              <a:rPr lang="en-US"/>
              <a:t>Click to edit Master title style</a:t>
            </a:r>
          </a:p>
        </p:txBody>
      </p:sp>
      <p:sp>
        <p:nvSpPr>
          <p:cNvPr id="7" name="Content Placeholder 6"/>
          <p:cNvSpPr>
            <a:spLocks noGrp="1"/>
          </p:cNvSpPr>
          <p:nvPr>
            <p:ph sz="quarter" idx="11"/>
          </p:nvPr>
        </p:nvSpPr>
        <p:spPr>
          <a:xfrm>
            <a:off x="480132" y="1046715"/>
            <a:ext cx="11250613" cy="5075237"/>
          </a:xfrm>
        </p:spPr>
        <p:txBody>
          <a:bodyPr/>
          <a:lstStyle>
            <a:lvl3pPr marL="1523962" indent="-304792">
              <a:buClr>
                <a:schemeClr val="tx1"/>
              </a:buClr>
              <a:buFont typeface="Wingdings" charset="2"/>
              <a:buChar char="v"/>
              <a:defRPr sz="2000">
                <a:latin typeface="Arial Narrow" charset="0"/>
                <a:ea typeface="Arial Narrow" charset="0"/>
                <a:cs typeface="Arial Narrow" charset="0"/>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981083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Text and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a:defRPr/>
            </a:pPr>
            <a:fld id="{D68E8870-17DE-45C4-A8DD-7644B2422933}" type="slidenum">
              <a:rPr lang="en-US" smtClean="0"/>
              <a:pPr>
                <a:defRPr/>
              </a:pPr>
              <a:t>‹#›</a:t>
            </a:fld>
            <a:endParaRPr lang="en-US" dirty="0"/>
          </a:p>
        </p:txBody>
      </p:sp>
      <p:sp>
        <p:nvSpPr>
          <p:cNvPr id="6" name="Picture Placeholder 5"/>
          <p:cNvSpPr>
            <a:spLocks noGrp="1"/>
          </p:cNvSpPr>
          <p:nvPr>
            <p:ph type="pic" sz="quarter" idx="11"/>
          </p:nvPr>
        </p:nvSpPr>
        <p:spPr>
          <a:xfrm>
            <a:off x="6105439" y="989946"/>
            <a:ext cx="5609483" cy="4896678"/>
          </a:xfrm>
        </p:spPr>
        <p:txBody>
          <a:bodyPr/>
          <a:lstStyle/>
          <a:p>
            <a:r>
              <a:rPr lang="en-US"/>
              <a:t>Click icon to add picture</a:t>
            </a:r>
          </a:p>
        </p:txBody>
      </p:sp>
      <p:sp>
        <p:nvSpPr>
          <p:cNvPr id="8" name="Text Placeholder 7"/>
          <p:cNvSpPr>
            <a:spLocks noGrp="1"/>
          </p:cNvSpPr>
          <p:nvPr>
            <p:ph type="body" sz="quarter" idx="12"/>
          </p:nvPr>
        </p:nvSpPr>
        <p:spPr>
          <a:xfrm>
            <a:off x="410817" y="990774"/>
            <a:ext cx="5446091" cy="4895850"/>
          </a:xfrm>
        </p:spPr>
        <p:txBody>
          <a:bodyPr/>
          <a:lstStyle>
            <a:lvl3pPr marL="1523962" indent="-304792">
              <a:defRPr lang="en-US" sz="2000" dirty="0" smtClean="0">
                <a:solidFill>
                  <a:schemeClr val="tx1"/>
                </a:solidFill>
                <a:latin typeface="Arial Narrow" charset="0"/>
                <a:ea typeface="Arial Narrow" charset="0"/>
                <a:cs typeface="Arial Narrow" charset="0"/>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933213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345741" y="0"/>
            <a:ext cx="7416800" cy="841248"/>
          </a:xfrm>
        </p:spPr>
        <p:txBody>
          <a:bodyPr/>
          <a:lstStyle>
            <a:lvl1pPr>
              <a:defRPr sz="2400">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593061" y="1053389"/>
            <a:ext cx="10928351" cy="4890211"/>
          </a:xfrm>
        </p:spPr>
        <p:txBody>
          <a:bodyPr/>
          <a:lstStyle>
            <a:lvl1pPr>
              <a:buClr>
                <a:schemeClr val="tx1"/>
              </a:buClr>
              <a:defRPr sz="2800">
                <a:solidFill>
                  <a:schemeClr val="tx1"/>
                </a:solidFill>
                <a:latin typeface="Arial Narrow" pitchFamily="34" charset="0"/>
              </a:defRPr>
            </a:lvl1pPr>
            <a:lvl2pPr>
              <a:buClr>
                <a:schemeClr val="tx1"/>
              </a:buClr>
              <a:defRPr sz="2400">
                <a:solidFill>
                  <a:schemeClr val="tx1"/>
                </a:solidFill>
                <a:latin typeface="Arial Narrow" pitchFamily="34" charset="0"/>
              </a:defRPr>
            </a:lvl2pPr>
            <a:lvl3pPr>
              <a:buClr>
                <a:schemeClr val="tx1"/>
              </a:buClr>
              <a:defRPr sz="2000">
                <a:solidFill>
                  <a:schemeClr val="tx1"/>
                </a:solidFill>
                <a:latin typeface="Arial Narrow" pitchFamily="34" charset="0"/>
              </a:defRPr>
            </a:lvl3pPr>
            <a:lvl4pPr>
              <a:buClr>
                <a:schemeClr val="tx1"/>
              </a:buClr>
              <a:defRPr sz="1800">
                <a:solidFill>
                  <a:schemeClr val="tx1"/>
                </a:solidFill>
                <a:latin typeface="Arial Narrow" pitchFamily="34" charset="0"/>
              </a:defRPr>
            </a:lvl4pPr>
            <a:lvl5pPr>
              <a:buClr>
                <a:schemeClr val="tx1"/>
              </a:buClr>
              <a:defRPr sz="1800">
                <a:solidFill>
                  <a:schemeClr val="tx1"/>
                </a:solidFill>
                <a:latin typeface="Arial Narrow"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5" name="Rectangle 3">
            <a:extLst>
              <a:ext uri="{FF2B5EF4-FFF2-40B4-BE49-F238E27FC236}">
                <a16:creationId xmlns:a16="http://schemas.microsoft.com/office/drawing/2014/main" id="{8AAF4E44-D342-8F43-8501-E1FB4DA18400}"/>
              </a:ext>
            </a:extLst>
          </p:cNvPr>
          <p:cNvSpPr>
            <a:spLocks noGrp="1" noChangeArrowheads="1"/>
          </p:cNvSpPr>
          <p:nvPr>
            <p:ph type="sldNum" sz="quarter" idx="4"/>
          </p:nvPr>
        </p:nvSpPr>
        <p:spPr>
          <a:xfrm>
            <a:off x="10893288" y="6390502"/>
            <a:ext cx="821634" cy="340935"/>
          </a:xfrm>
          <a:prstGeom prst="rect">
            <a:avLst/>
          </a:prstGeom>
        </p:spPr>
        <p:txBody>
          <a:bodyPr/>
          <a:lstStyle>
            <a:lvl1pPr algn="r">
              <a:defRPr sz="1800"/>
            </a:lvl1pPr>
          </a:lstStyle>
          <a:p>
            <a:pPr>
              <a:defRPr/>
            </a:pPr>
            <a:fld id="{D68E8870-17DE-45C4-A8DD-7644B2422933}" type="slidenum">
              <a:rPr lang="en-US" smtClean="0"/>
              <a:pPr>
                <a:defRPr/>
              </a:pPr>
              <a:t>‹#›</a:t>
            </a:fld>
            <a:endParaRPr lang="en-US" dirty="0"/>
          </a:p>
        </p:txBody>
      </p:sp>
    </p:spTree>
    <p:extLst>
      <p:ext uri="{BB962C8B-B14F-4D97-AF65-F5344CB8AC3E}">
        <p14:creationId xmlns:p14="http://schemas.microsoft.com/office/powerpoint/2010/main" val="964989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219" y="1"/>
            <a:ext cx="7416800" cy="833933"/>
          </a:xfrm>
        </p:spPr>
        <p:txBody>
          <a:bodyPr/>
          <a:lstStyle>
            <a:lvl1pPr>
              <a:defRPr sz="2400">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508000" y="1097300"/>
            <a:ext cx="5361517" cy="4114800"/>
          </a:xfrm>
        </p:spPr>
        <p:txBody>
          <a:bodyPr/>
          <a:lstStyle>
            <a:lvl1pPr>
              <a:buClr>
                <a:schemeClr val="tx1"/>
              </a:buClr>
              <a:defRPr sz="2400">
                <a:solidFill>
                  <a:schemeClr val="tx1"/>
                </a:solidFill>
                <a:latin typeface="Arial Narrow" pitchFamily="34" charset="0"/>
              </a:defRPr>
            </a:lvl1pPr>
            <a:lvl2pPr>
              <a:buClr>
                <a:schemeClr val="tx1"/>
              </a:buClr>
              <a:defRPr sz="2000">
                <a:solidFill>
                  <a:schemeClr val="tx1"/>
                </a:solidFill>
              </a:defRPr>
            </a:lvl2pPr>
            <a:lvl3pPr>
              <a:buClr>
                <a:schemeClr val="tx1"/>
              </a:buClr>
              <a:defRPr sz="1800">
                <a:solidFill>
                  <a:schemeClr val="tx1"/>
                </a:solidFill>
              </a:defRPr>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072718" y="1097300"/>
            <a:ext cx="5363633" cy="4114800"/>
          </a:xfrm>
        </p:spPr>
        <p:txBody>
          <a:bodyPr/>
          <a:lstStyle>
            <a:lvl1pPr>
              <a:buClr>
                <a:schemeClr val="tx1"/>
              </a:buClr>
              <a:defRPr sz="2400">
                <a:solidFill>
                  <a:schemeClr val="tx1"/>
                </a:solidFill>
                <a:latin typeface="Arial Narrow" pitchFamily="34" charset="0"/>
              </a:defRPr>
            </a:lvl1pPr>
            <a:lvl2pPr>
              <a:buClr>
                <a:schemeClr val="tx1"/>
              </a:buClr>
              <a:defRPr sz="2000">
                <a:solidFill>
                  <a:schemeClr val="tx1"/>
                </a:solidFill>
                <a:latin typeface="Arial Narrow" pitchFamily="34" charset="0"/>
              </a:defRPr>
            </a:lvl2pPr>
            <a:lvl3pPr>
              <a:buClr>
                <a:schemeClr val="tx1"/>
              </a:buClr>
              <a:defRPr sz="1800">
                <a:solidFill>
                  <a:schemeClr val="tx1"/>
                </a:solidFill>
                <a:latin typeface="Arial Narrow" pitchFamily="34" charset="0"/>
              </a:defRPr>
            </a:lvl3pPr>
            <a:lvl4pPr>
              <a:defRPr sz="1600">
                <a:latin typeface="Arial Narrow" pitchFamily="34" charset="0"/>
              </a:defRPr>
            </a:lvl4pPr>
            <a:lvl5pPr>
              <a:defRPr sz="1600">
                <a:latin typeface="Arial Narrow"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7" name="Rectangle 3">
            <a:extLst>
              <a:ext uri="{FF2B5EF4-FFF2-40B4-BE49-F238E27FC236}">
                <a16:creationId xmlns:a16="http://schemas.microsoft.com/office/drawing/2014/main" id="{0B24D3D4-56CC-BD4B-8ED0-2707EAED07B8}"/>
              </a:ext>
            </a:extLst>
          </p:cNvPr>
          <p:cNvSpPr>
            <a:spLocks noGrp="1" noChangeArrowheads="1"/>
          </p:cNvSpPr>
          <p:nvPr>
            <p:ph type="sldNum" sz="quarter" idx="4"/>
          </p:nvPr>
        </p:nvSpPr>
        <p:spPr>
          <a:xfrm>
            <a:off x="10893288" y="6390502"/>
            <a:ext cx="821634" cy="340935"/>
          </a:xfrm>
          <a:prstGeom prst="rect">
            <a:avLst/>
          </a:prstGeom>
        </p:spPr>
        <p:txBody>
          <a:bodyPr/>
          <a:lstStyle>
            <a:lvl1pPr algn="r">
              <a:defRPr sz="1800"/>
            </a:lvl1pPr>
          </a:lstStyle>
          <a:p>
            <a:pPr>
              <a:defRPr/>
            </a:pPr>
            <a:fld id="{D68E8870-17DE-45C4-A8DD-7644B2422933}" type="slidenum">
              <a:rPr lang="en-US" smtClean="0"/>
              <a:pPr>
                <a:defRPr/>
              </a:pPr>
              <a:t>‹#›</a:t>
            </a:fld>
            <a:endParaRPr lang="en-US" dirty="0"/>
          </a:p>
        </p:txBody>
      </p:sp>
    </p:spTree>
    <p:extLst>
      <p:ext uri="{BB962C8B-B14F-4D97-AF65-F5344CB8AC3E}">
        <p14:creationId xmlns:p14="http://schemas.microsoft.com/office/powerpoint/2010/main" val="789990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21DEBD9-CE34-B950-D0A1-9CE5CB7094B2}"/>
              </a:ext>
            </a:extLst>
          </p:cNvPr>
          <p:cNvPicPr>
            <a:picLocks noChangeAspect="1"/>
          </p:cNvPicPr>
          <p:nvPr userDrawn="1"/>
        </p:nvPicPr>
        <p:blipFill>
          <a:blip r:embed="rId7"/>
          <a:srcRect l="208" r="208"/>
          <a:stretch/>
        </p:blipFill>
        <p:spPr>
          <a:xfrm>
            <a:off x="0" y="1474"/>
            <a:ext cx="12212320" cy="823509"/>
          </a:xfrm>
          <a:prstGeom prst="rect">
            <a:avLst/>
          </a:prstGeom>
        </p:spPr>
      </p:pic>
      <p:sp>
        <p:nvSpPr>
          <p:cNvPr id="98314" name="Rectangle 10"/>
          <p:cNvSpPr>
            <a:spLocks noGrp="1" noChangeArrowheads="1"/>
          </p:cNvSpPr>
          <p:nvPr>
            <p:ph type="body" idx="1"/>
          </p:nvPr>
        </p:nvSpPr>
        <p:spPr bwMode="auto">
          <a:xfrm>
            <a:off x="601963" y="989946"/>
            <a:ext cx="11006952" cy="48966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p:txBody>
      </p:sp>
      <p:sp>
        <p:nvSpPr>
          <p:cNvPr id="98324" name="Rectangle 20"/>
          <p:cNvSpPr>
            <a:spLocks noGrp="1" noChangeArrowheads="1"/>
          </p:cNvSpPr>
          <p:nvPr>
            <p:ph type="title"/>
          </p:nvPr>
        </p:nvSpPr>
        <p:spPr bwMode="auto">
          <a:xfrm>
            <a:off x="2397039" y="0"/>
            <a:ext cx="7416800" cy="7951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a:t>
            </a:r>
          </a:p>
        </p:txBody>
      </p:sp>
      <p:sp>
        <p:nvSpPr>
          <p:cNvPr id="10" name="Rectangle 3"/>
          <p:cNvSpPr>
            <a:spLocks noGrp="1" noChangeArrowheads="1"/>
          </p:cNvSpPr>
          <p:nvPr>
            <p:ph type="sldNum" sz="quarter" idx="4"/>
          </p:nvPr>
        </p:nvSpPr>
        <p:spPr>
          <a:xfrm>
            <a:off x="10893288" y="6390502"/>
            <a:ext cx="821634" cy="340935"/>
          </a:xfrm>
          <a:prstGeom prst="rect">
            <a:avLst/>
          </a:prstGeom>
        </p:spPr>
        <p:txBody>
          <a:bodyPr/>
          <a:lstStyle>
            <a:lvl1pPr algn="r">
              <a:defRPr sz="1800">
                <a:latin typeface="Arial" panose="020B0604020202020204" pitchFamily="34" charset="0"/>
                <a:cs typeface="Arial" panose="020B0604020202020204" pitchFamily="34" charset="0"/>
              </a:defRPr>
            </a:lvl1pPr>
          </a:lstStyle>
          <a:p>
            <a:pPr>
              <a:defRPr/>
            </a:pPr>
            <a:fld id="{D68E8870-17DE-45C4-A8DD-7644B2422933}" type="slidenum">
              <a:rPr lang="en-US" smtClean="0"/>
              <a:pPr>
                <a:defRPr/>
              </a:pPr>
              <a:t>‹#›</a:t>
            </a:fld>
            <a:endParaRPr lang="en-US" dirty="0"/>
          </a:p>
        </p:txBody>
      </p:sp>
      <p:grpSp>
        <p:nvGrpSpPr>
          <p:cNvPr id="6" name="Group 5"/>
          <p:cNvGrpSpPr/>
          <p:nvPr userDrawn="1"/>
        </p:nvGrpSpPr>
        <p:grpSpPr>
          <a:xfrm>
            <a:off x="260862" y="6503087"/>
            <a:ext cx="1044262" cy="282877"/>
            <a:chOff x="260862" y="6503087"/>
            <a:chExt cx="1044262" cy="282877"/>
          </a:xfrm>
        </p:grpSpPr>
        <p:sp>
          <p:nvSpPr>
            <p:cNvPr id="22" name="Rectangle 21"/>
            <p:cNvSpPr/>
            <p:nvPr/>
          </p:nvSpPr>
          <p:spPr>
            <a:xfrm>
              <a:off x="468035" y="6508965"/>
              <a:ext cx="837089" cy="276999"/>
            </a:xfrm>
            <a:prstGeom prst="rect">
              <a:avLst/>
            </a:prstGeom>
          </p:spPr>
          <p:txBody>
            <a:bodyPr wrap="none">
              <a:spAutoFit/>
            </a:bodyPr>
            <a:lstStyle/>
            <a:p>
              <a:r>
                <a:rPr lang="en-US" sz="1200" b="1" dirty="0">
                  <a:latin typeface="Arial"/>
                  <a:cs typeface="Arial"/>
                </a:rPr>
                <a:t>@IITSEC</a:t>
              </a:r>
            </a:p>
          </p:txBody>
        </p:sp>
        <p:pic>
          <p:nvPicPr>
            <p:cNvPr id="23" name="Picture 22"/>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260862" y="6503087"/>
              <a:ext cx="257814" cy="257814"/>
            </a:xfrm>
            <a:prstGeom prst="rect">
              <a:avLst/>
            </a:prstGeom>
          </p:spPr>
        </p:pic>
      </p:grpSp>
      <p:grpSp>
        <p:nvGrpSpPr>
          <p:cNvPr id="5" name="Group 4"/>
          <p:cNvGrpSpPr/>
          <p:nvPr userDrawn="1"/>
        </p:nvGrpSpPr>
        <p:grpSpPr>
          <a:xfrm>
            <a:off x="1305124" y="6512595"/>
            <a:ext cx="1338900" cy="276999"/>
            <a:chOff x="2207996" y="6472185"/>
            <a:chExt cx="1338900" cy="276999"/>
          </a:xfrm>
        </p:grpSpPr>
        <p:pic>
          <p:nvPicPr>
            <p:cNvPr id="25" name="Picture 24" descr="YouTube_icon_block.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207996" y="6485179"/>
              <a:ext cx="334590" cy="250942"/>
            </a:xfrm>
            <a:prstGeom prst="rect">
              <a:avLst/>
            </a:prstGeom>
          </p:spPr>
        </p:pic>
        <p:sp>
          <p:nvSpPr>
            <p:cNvPr id="26" name="Rectangle 25"/>
            <p:cNvSpPr/>
            <p:nvPr/>
          </p:nvSpPr>
          <p:spPr>
            <a:xfrm>
              <a:off x="2513023" y="6472185"/>
              <a:ext cx="1033873" cy="276999"/>
            </a:xfrm>
            <a:prstGeom prst="rect">
              <a:avLst/>
            </a:prstGeom>
          </p:spPr>
          <p:txBody>
            <a:bodyPr wrap="none">
              <a:spAutoFit/>
            </a:bodyPr>
            <a:lstStyle/>
            <a:p>
              <a:r>
                <a:rPr lang="en-US" sz="1200" b="1" dirty="0" err="1">
                  <a:latin typeface="Arial"/>
                  <a:cs typeface="Arial"/>
                </a:rPr>
                <a:t>NTSAToday</a:t>
              </a:r>
              <a:endParaRPr lang="en-US" sz="1200" b="1" dirty="0">
                <a:latin typeface="Arial"/>
                <a:cs typeface="Arial"/>
              </a:endParaRPr>
            </a:p>
          </p:txBody>
        </p:sp>
      </p:grpSp>
      <p:pic>
        <p:nvPicPr>
          <p:cNvPr id="21" name="Picture 20" descr="Text, logo&#10;&#10;Description automatically generated">
            <a:extLst>
              <a:ext uri="{FF2B5EF4-FFF2-40B4-BE49-F238E27FC236}">
                <a16:creationId xmlns:a16="http://schemas.microsoft.com/office/drawing/2014/main" id="{6863DC4E-89E6-B745-AEC7-DBE8802F6E31}"/>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9937392" y="6352841"/>
            <a:ext cx="1094689" cy="438303"/>
          </a:xfrm>
          <a:prstGeom prst="rect">
            <a:avLst/>
          </a:prstGeom>
        </p:spPr>
      </p:pic>
      <p:pic>
        <p:nvPicPr>
          <p:cNvPr id="12" name="Picture 11">
            <a:extLst>
              <a:ext uri="{FF2B5EF4-FFF2-40B4-BE49-F238E27FC236}">
                <a16:creationId xmlns:a16="http://schemas.microsoft.com/office/drawing/2014/main" id="{1A0A8CAE-6BAB-EB7F-70F4-CA252F016C74}"/>
              </a:ext>
            </a:extLst>
          </p:cNvPr>
          <p:cNvPicPr>
            <a:picLocks noChangeAspect="1"/>
          </p:cNvPicPr>
          <p:nvPr userDrawn="1"/>
        </p:nvPicPr>
        <p:blipFill>
          <a:blip r:embed="rId11" cstate="print">
            <a:extLst>
              <a:ext uri="{28A0092B-C50C-407E-A947-70E740481C1C}">
                <a14:useLocalDpi xmlns:a14="http://schemas.microsoft.com/office/drawing/2010/main" val="0"/>
              </a:ext>
            </a:extLst>
          </a:blip>
          <a:srcRect l="90" r="90"/>
          <a:stretch/>
        </p:blipFill>
        <p:spPr>
          <a:xfrm>
            <a:off x="11720949" y="6333477"/>
            <a:ext cx="473689" cy="475488"/>
          </a:xfrm>
          <a:prstGeom prst="rect">
            <a:avLst/>
          </a:prstGeom>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76" r:id="rId4"/>
    <p:sldLayoutId id="2147483677" r:id="rId5"/>
  </p:sldLayoutIdLst>
  <p:hf hdr="0" dt="0"/>
  <p:txStyles>
    <p:titleStyle>
      <a:lvl1pPr algn="ctr" rtl="0" eaLnBrk="1" fontAlgn="base" hangingPunct="1">
        <a:spcBef>
          <a:spcPct val="0"/>
        </a:spcBef>
        <a:spcAft>
          <a:spcPct val="0"/>
        </a:spcAft>
        <a:defRPr sz="2800" b="1">
          <a:solidFill>
            <a:schemeClr val="bg1"/>
          </a:solidFill>
          <a:latin typeface="+mj-lt"/>
          <a:ea typeface="+mj-ea"/>
          <a:cs typeface="+mj-cs"/>
        </a:defRPr>
      </a:lvl1pPr>
      <a:lvl2pPr algn="l" rtl="0" eaLnBrk="1" fontAlgn="base" hangingPunct="1">
        <a:spcBef>
          <a:spcPct val="0"/>
        </a:spcBef>
        <a:spcAft>
          <a:spcPct val="0"/>
        </a:spcAft>
        <a:defRPr sz="4267" b="1">
          <a:solidFill>
            <a:srgbClr val="F77B0B"/>
          </a:solidFill>
          <a:latin typeface="Tahoma" charset="0"/>
        </a:defRPr>
      </a:lvl2pPr>
      <a:lvl3pPr algn="l" rtl="0" eaLnBrk="1" fontAlgn="base" hangingPunct="1">
        <a:spcBef>
          <a:spcPct val="0"/>
        </a:spcBef>
        <a:spcAft>
          <a:spcPct val="0"/>
        </a:spcAft>
        <a:defRPr sz="4267" b="1">
          <a:solidFill>
            <a:srgbClr val="F77B0B"/>
          </a:solidFill>
          <a:latin typeface="Tahoma" charset="0"/>
        </a:defRPr>
      </a:lvl3pPr>
      <a:lvl4pPr algn="l" rtl="0" eaLnBrk="1" fontAlgn="base" hangingPunct="1">
        <a:spcBef>
          <a:spcPct val="0"/>
        </a:spcBef>
        <a:spcAft>
          <a:spcPct val="0"/>
        </a:spcAft>
        <a:defRPr sz="4267" b="1">
          <a:solidFill>
            <a:srgbClr val="F77B0B"/>
          </a:solidFill>
          <a:latin typeface="Tahoma" charset="0"/>
        </a:defRPr>
      </a:lvl4pPr>
      <a:lvl5pPr algn="l" rtl="0" eaLnBrk="1" fontAlgn="base" hangingPunct="1">
        <a:spcBef>
          <a:spcPct val="0"/>
        </a:spcBef>
        <a:spcAft>
          <a:spcPct val="0"/>
        </a:spcAft>
        <a:defRPr sz="4267" b="1">
          <a:solidFill>
            <a:srgbClr val="F77B0B"/>
          </a:solidFill>
          <a:latin typeface="Tahoma" charset="0"/>
        </a:defRPr>
      </a:lvl5pPr>
      <a:lvl6pPr marL="609585" algn="l" rtl="0" eaLnBrk="1" fontAlgn="base" hangingPunct="1">
        <a:spcBef>
          <a:spcPct val="0"/>
        </a:spcBef>
        <a:spcAft>
          <a:spcPct val="0"/>
        </a:spcAft>
        <a:defRPr sz="4267" b="1">
          <a:solidFill>
            <a:srgbClr val="F77B0B"/>
          </a:solidFill>
          <a:latin typeface="Tahoma" charset="0"/>
        </a:defRPr>
      </a:lvl6pPr>
      <a:lvl7pPr marL="1219170" algn="l" rtl="0" eaLnBrk="1" fontAlgn="base" hangingPunct="1">
        <a:spcBef>
          <a:spcPct val="0"/>
        </a:spcBef>
        <a:spcAft>
          <a:spcPct val="0"/>
        </a:spcAft>
        <a:defRPr sz="4267" b="1">
          <a:solidFill>
            <a:srgbClr val="F77B0B"/>
          </a:solidFill>
          <a:latin typeface="Tahoma" charset="0"/>
        </a:defRPr>
      </a:lvl7pPr>
      <a:lvl8pPr marL="1828754" algn="l" rtl="0" eaLnBrk="1" fontAlgn="base" hangingPunct="1">
        <a:spcBef>
          <a:spcPct val="0"/>
        </a:spcBef>
        <a:spcAft>
          <a:spcPct val="0"/>
        </a:spcAft>
        <a:defRPr sz="4267" b="1">
          <a:solidFill>
            <a:srgbClr val="F77B0B"/>
          </a:solidFill>
          <a:latin typeface="Tahoma" charset="0"/>
        </a:defRPr>
      </a:lvl8pPr>
      <a:lvl9pPr marL="2438339" algn="l" rtl="0" eaLnBrk="1" fontAlgn="base" hangingPunct="1">
        <a:spcBef>
          <a:spcPct val="0"/>
        </a:spcBef>
        <a:spcAft>
          <a:spcPct val="0"/>
        </a:spcAft>
        <a:defRPr sz="4267" b="1">
          <a:solidFill>
            <a:srgbClr val="F77B0B"/>
          </a:solidFill>
          <a:latin typeface="Tahoma" charset="0"/>
        </a:defRPr>
      </a:lvl9pPr>
    </p:titleStyle>
    <p:bodyStyle>
      <a:lvl1pPr marL="457189" indent="-457189" algn="l" rtl="0" eaLnBrk="1" fontAlgn="base" hangingPunct="1">
        <a:spcBef>
          <a:spcPct val="20000"/>
        </a:spcBef>
        <a:spcAft>
          <a:spcPct val="0"/>
        </a:spcAft>
        <a:buClr>
          <a:schemeClr val="tx1"/>
        </a:buClr>
        <a:buSzPct val="75000"/>
        <a:buFont typeface="Wingdings" charset="2"/>
        <a:buChar char="Ø"/>
        <a:defRPr sz="2800">
          <a:solidFill>
            <a:schemeClr val="tx1"/>
          </a:solidFill>
          <a:latin typeface="Arial Narrow" charset="0"/>
          <a:ea typeface="Arial Narrow" charset="0"/>
          <a:cs typeface="Arial Narrow" charset="0"/>
        </a:defRPr>
      </a:lvl1pPr>
      <a:lvl2pPr marL="990575" indent="-38099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Arial Narrow" charset="0"/>
          <a:ea typeface="Arial Narrow" charset="0"/>
          <a:cs typeface="Arial Narrow" charset="0"/>
        </a:defRPr>
      </a:lvl2pPr>
      <a:lvl3pPr marL="1523962" indent="-304792" algn="l" rtl="0" eaLnBrk="1" fontAlgn="base" hangingPunct="1">
        <a:spcBef>
          <a:spcPct val="20000"/>
        </a:spcBef>
        <a:spcAft>
          <a:spcPct val="0"/>
        </a:spcAft>
        <a:buClr>
          <a:schemeClr val="folHlink"/>
        </a:buClr>
        <a:buSzPct val="50000"/>
        <a:buFont typeface="Wingdings" pitchFamily="2" charset="2"/>
        <a:buChar char="n"/>
        <a:defRPr sz="3200">
          <a:solidFill>
            <a:schemeClr val="tx1"/>
          </a:solidFill>
          <a:latin typeface="+mn-lt"/>
        </a:defRPr>
      </a:lvl3pPr>
      <a:lvl4pPr marL="2133547" indent="-304792" algn="l" rtl="0" eaLnBrk="1" fontAlgn="base" hangingPunct="1">
        <a:spcBef>
          <a:spcPct val="20000"/>
        </a:spcBef>
        <a:spcAft>
          <a:spcPct val="0"/>
        </a:spcAft>
        <a:buClr>
          <a:schemeClr val="accent2"/>
        </a:buClr>
        <a:buSzPct val="55000"/>
        <a:buFont typeface="Wingdings" pitchFamily="2" charset="2"/>
        <a:buChar char="n"/>
        <a:defRPr sz="2667">
          <a:solidFill>
            <a:schemeClr val="tx1"/>
          </a:solidFill>
          <a:latin typeface="+mn-lt"/>
        </a:defRPr>
      </a:lvl4pPr>
      <a:lvl5pPr marL="2743131" indent="-304792" algn="l" rtl="0" eaLnBrk="1" fontAlgn="base" hangingPunct="1">
        <a:spcBef>
          <a:spcPct val="20000"/>
        </a:spcBef>
        <a:spcAft>
          <a:spcPct val="0"/>
        </a:spcAft>
        <a:buClr>
          <a:schemeClr val="accent1"/>
        </a:buClr>
        <a:buSzPct val="50000"/>
        <a:buFont typeface="Wingdings" pitchFamily="2" charset="2"/>
        <a:buChar char="n"/>
        <a:defRPr sz="2667">
          <a:solidFill>
            <a:schemeClr val="tx1"/>
          </a:solidFill>
          <a:latin typeface="+mn-lt"/>
        </a:defRPr>
      </a:lvl5pPr>
      <a:lvl6pPr marL="3352716" indent="-304792" algn="l" rtl="0" eaLnBrk="1" fontAlgn="base" hangingPunct="1">
        <a:spcBef>
          <a:spcPct val="20000"/>
        </a:spcBef>
        <a:spcAft>
          <a:spcPct val="0"/>
        </a:spcAft>
        <a:buClr>
          <a:schemeClr val="accent1"/>
        </a:buClr>
        <a:buSzPct val="50000"/>
        <a:buFont typeface="Wingdings" pitchFamily="2" charset="2"/>
        <a:buChar char="n"/>
        <a:defRPr sz="2667">
          <a:solidFill>
            <a:schemeClr val="tx1"/>
          </a:solidFill>
          <a:latin typeface="+mn-lt"/>
        </a:defRPr>
      </a:lvl6pPr>
      <a:lvl7pPr marL="3962301" indent="-304792" algn="l" rtl="0" eaLnBrk="1" fontAlgn="base" hangingPunct="1">
        <a:spcBef>
          <a:spcPct val="20000"/>
        </a:spcBef>
        <a:spcAft>
          <a:spcPct val="0"/>
        </a:spcAft>
        <a:buClr>
          <a:schemeClr val="accent1"/>
        </a:buClr>
        <a:buSzPct val="50000"/>
        <a:buFont typeface="Wingdings" pitchFamily="2" charset="2"/>
        <a:buChar char="n"/>
        <a:defRPr sz="2667">
          <a:solidFill>
            <a:schemeClr val="tx1"/>
          </a:solidFill>
          <a:latin typeface="+mn-lt"/>
        </a:defRPr>
      </a:lvl7pPr>
      <a:lvl8pPr marL="4571886" indent="-304792" algn="l" rtl="0" eaLnBrk="1" fontAlgn="base" hangingPunct="1">
        <a:spcBef>
          <a:spcPct val="20000"/>
        </a:spcBef>
        <a:spcAft>
          <a:spcPct val="0"/>
        </a:spcAft>
        <a:buClr>
          <a:schemeClr val="accent1"/>
        </a:buClr>
        <a:buSzPct val="50000"/>
        <a:buFont typeface="Wingdings" pitchFamily="2" charset="2"/>
        <a:buChar char="n"/>
        <a:defRPr sz="2667">
          <a:solidFill>
            <a:schemeClr val="tx1"/>
          </a:solidFill>
          <a:latin typeface="+mn-lt"/>
        </a:defRPr>
      </a:lvl8pPr>
      <a:lvl9pPr marL="5181470" indent="-304792" algn="l" rtl="0" eaLnBrk="1" fontAlgn="base" hangingPunct="1">
        <a:spcBef>
          <a:spcPct val="20000"/>
        </a:spcBef>
        <a:spcAft>
          <a:spcPct val="0"/>
        </a:spcAft>
        <a:buClr>
          <a:schemeClr val="accent1"/>
        </a:buClr>
        <a:buSzPct val="50000"/>
        <a:buFont typeface="Wingdings" pitchFamily="2" charset="2"/>
        <a:buChar char="n"/>
        <a:defRPr sz="2667">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embeddings/oleObject1.bin"/><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p:txBody>
          <a:bodyPr/>
          <a:lstStyle/>
          <a:p>
            <a:r>
              <a:rPr lang="en-US" dirty="0"/>
              <a:t>Title Slide: I/ITSEC 2025 Presentation </a:t>
            </a:r>
            <a:br>
              <a:rPr lang="en-US" dirty="0"/>
            </a:br>
            <a:r>
              <a:rPr lang="en-US" dirty="0"/>
              <a:t>Template and Instructions</a:t>
            </a:r>
          </a:p>
          <a:p>
            <a:endParaRPr lang="en-US" sz="2000" dirty="0">
              <a:solidFill>
                <a:srgbClr val="00B050"/>
              </a:solidFill>
            </a:endParaRPr>
          </a:p>
          <a:p>
            <a:r>
              <a:rPr lang="en-US" sz="2000" dirty="0">
                <a:solidFill>
                  <a:srgbClr val="00B050"/>
                </a:solidFill>
              </a:rPr>
              <a:t>All Presentations will be displayed using Sony VPLFH30 LCD Projector – or similar with 1920 x 1080 resolution and 16:9 aspect ratio</a:t>
            </a:r>
          </a:p>
          <a:p>
            <a:endParaRPr lang="en-US" dirty="0"/>
          </a:p>
          <a:p>
            <a:endParaRPr lang="en-US" dirty="0"/>
          </a:p>
        </p:txBody>
      </p:sp>
      <p:sp>
        <p:nvSpPr>
          <p:cNvPr id="10" name="Text Placeholder 9"/>
          <p:cNvSpPr>
            <a:spLocks noGrp="1"/>
          </p:cNvSpPr>
          <p:nvPr>
            <p:ph type="body" sz="quarter" idx="11"/>
          </p:nvPr>
        </p:nvSpPr>
        <p:spPr>
          <a:xfrm>
            <a:off x="1623862" y="4437948"/>
            <a:ext cx="8478838" cy="1934127"/>
          </a:xfrm>
        </p:spPr>
        <p:txBody>
          <a:bodyPr/>
          <a:lstStyle/>
          <a:p>
            <a:pPr eaLnBrk="1" hangingPunct="1"/>
            <a:r>
              <a:rPr lang="en-US" dirty="0">
                <a:latin typeface="Arial Narrow" pitchFamily="34" charset="0"/>
              </a:rPr>
              <a:t>Presenter 1, Organization/Company Name</a:t>
            </a:r>
          </a:p>
          <a:p>
            <a:pPr eaLnBrk="1" hangingPunct="1"/>
            <a:r>
              <a:rPr lang="en-US" dirty="0">
                <a:latin typeface="Arial Narrow" pitchFamily="34" charset="0"/>
              </a:rPr>
              <a:t>Presenter 2, Organization/Company Name</a:t>
            </a:r>
          </a:p>
          <a:p>
            <a:endParaRPr lang="en-US" dirty="0"/>
          </a:p>
        </p:txBody>
      </p:sp>
      <p:sp>
        <p:nvSpPr>
          <p:cNvPr id="2" name="Slide Number Placeholder 1">
            <a:extLst>
              <a:ext uri="{FF2B5EF4-FFF2-40B4-BE49-F238E27FC236}">
                <a16:creationId xmlns:a16="http://schemas.microsoft.com/office/drawing/2014/main" id="{89D826E2-E600-FF4F-9DB5-F14FB3F1D687}"/>
              </a:ext>
            </a:extLst>
          </p:cNvPr>
          <p:cNvSpPr>
            <a:spLocks noGrp="1"/>
          </p:cNvSpPr>
          <p:nvPr>
            <p:ph type="sldNum" sz="quarter" idx="12"/>
          </p:nvPr>
        </p:nvSpPr>
        <p:spPr/>
        <p:txBody>
          <a:bodyPr/>
          <a:lstStyle/>
          <a:p>
            <a:pPr>
              <a:defRPr/>
            </a:pPr>
            <a:fld id="{D68E8870-17DE-45C4-A8DD-7644B2422933}" type="slidenum">
              <a:rPr lang="en-US" smtClean="0"/>
              <a:pPr>
                <a:defRPr/>
              </a:pPr>
              <a:t>1</a:t>
            </a:fld>
            <a:endParaRPr lang="en-US" dirty="0"/>
          </a:p>
        </p:txBody>
      </p:sp>
    </p:spTree>
    <p:extLst>
      <p:ext uri="{BB962C8B-B14F-4D97-AF65-F5344CB8AC3E}">
        <p14:creationId xmlns:p14="http://schemas.microsoft.com/office/powerpoint/2010/main" val="3664686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t>Graphics</a:t>
            </a:r>
          </a:p>
        </p:txBody>
      </p:sp>
      <p:sp>
        <p:nvSpPr>
          <p:cNvPr id="127" name="Slide Number Placeholder 58"/>
          <p:cNvSpPr>
            <a:spLocks noGrp="1"/>
          </p:cNvSpPr>
          <p:nvPr>
            <p:ph type="sldNum" sz="quarter" idx="4"/>
          </p:nvPr>
        </p:nvSpPr>
        <p:spPr bwMode="auto">
          <a:xfrm>
            <a:off x="10836271" y="6414136"/>
            <a:ext cx="820741"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10</a:t>
            </a:fld>
            <a:endParaRPr lang="en-US" dirty="0">
              <a:solidFill>
                <a:srgbClr val="000000"/>
              </a:solidFill>
            </a:endParaRPr>
          </a:p>
        </p:txBody>
      </p:sp>
      <p:sp>
        <p:nvSpPr>
          <p:cNvPr id="5" name="Rectangle 3"/>
          <p:cNvSpPr txBox="1">
            <a:spLocks noChangeArrowheads="1"/>
          </p:cNvSpPr>
          <p:nvPr/>
        </p:nvSpPr>
        <p:spPr bwMode="auto">
          <a:xfrm>
            <a:off x="1312863" y="1189038"/>
            <a:ext cx="3581400" cy="4525963"/>
          </a:xfrm>
          <a:prstGeom prst="rect">
            <a:avLst/>
          </a:prstGeom>
          <a:noFill/>
          <a:ln w="9525">
            <a:noFill/>
            <a:miter lim="800000"/>
            <a:headEnd/>
            <a:tailEnd/>
          </a:ln>
        </p:spPr>
        <p:txBody>
          <a:bodyPr/>
          <a:lstStyle/>
          <a:p>
            <a:pPr marL="176213" indent="-176213">
              <a:spcBef>
                <a:spcPct val="20000"/>
              </a:spcBef>
              <a:buFontTx/>
              <a:buChar char="•"/>
              <a:defRPr/>
            </a:pPr>
            <a:r>
              <a:rPr lang="en-US" sz="2400" b="1" kern="0" dirty="0">
                <a:solidFill>
                  <a:srgbClr val="000000"/>
                </a:solidFill>
                <a:latin typeface="Arial Narrow" pitchFamily="34" charset="0"/>
              </a:rPr>
              <a:t>Graphics are great!</a:t>
            </a:r>
          </a:p>
          <a:p>
            <a:pPr marL="519113" lvl="1" indent="-285750">
              <a:spcBef>
                <a:spcPct val="20000"/>
              </a:spcBef>
              <a:buFontTx/>
              <a:buChar char="–"/>
              <a:defRPr/>
            </a:pPr>
            <a:r>
              <a:rPr lang="en-US" sz="2000" b="1" kern="0" dirty="0">
                <a:solidFill>
                  <a:srgbClr val="000000"/>
                </a:solidFill>
                <a:latin typeface="Arial Narrow" pitchFamily="34" charset="0"/>
              </a:rPr>
              <a:t>If effective, they convey lots of information in a small space </a:t>
            </a:r>
          </a:p>
          <a:p>
            <a:pPr marL="519113" lvl="1" indent="-285750">
              <a:spcBef>
                <a:spcPct val="20000"/>
              </a:spcBef>
              <a:buFontTx/>
              <a:buChar char="–"/>
              <a:defRPr/>
            </a:pPr>
            <a:r>
              <a:rPr lang="en-US" sz="2000" b="1" kern="0" dirty="0">
                <a:solidFill>
                  <a:srgbClr val="000000"/>
                </a:solidFill>
                <a:latin typeface="Arial Narrow" pitchFamily="34" charset="0"/>
              </a:rPr>
              <a:t>Graphics for presentation must usually be simpler than in documents and reports</a:t>
            </a:r>
          </a:p>
          <a:p>
            <a:pPr marL="519113" lvl="1" indent="-285750">
              <a:spcBef>
                <a:spcPct val="20000"/>
              </a:spcBef>
              <a:buFontTx/>
              <a:buChar char="–"/>
              <a:defRPr/>
            </a:pPr>
            <a:r>
              <a:rPr lang="en-US" sz="2000" b="1" kern="0" dirty="0">
                <a:solidFill>
                  <a:srgbClr val="000000"/>
                </a:solidFill>
                <a:latin typeface="Arial Narrow" pitchFamily="34" charset="0"/>
              </a:rPr>
              <a:t>Information must be </a:t>
            </a:r>
            <a:br>
              <a:rPr lang="en-US" sz="2000" b="1" kern="0" dirty="0">
                <a:solidFill>
                  <a:srgbClr val="000000"/>
                </a:solidFill>
                <a:latin typeface="Arial Narrow" pitchFamily="34" charset="0"/>
              </a:rPr>
            </a:br>
            <a:r>
              <a:rPr lang="en-US" sz="2000" b="1" kern="0" dirty="0">
                <a:solidFill>
                  <a:srgbClr val="000000"/>
                </a:solidFill>
                <a:latin typeface="Arial Narrow" pitchFamily="34" charset="0"/>
              </a:rPr>
              <a:t>readable if the text is significant to the purpose, as here …</a:t>
            </a:r>
          </a:p>
        </p:txBody>
      </p:sp>
      <p:sp>
        <p:nvSpPr>
          <p:cNvPr id="11268" name="Rectangle 35"/>
          <p:cNvSpPr>
            <a:spLocks noChangeArrowheads="1"/>
          </p:cNvSpPr>
          <p:nvPr/>
        </p:nvSpPr>
        <p:spPr bwMode="auto">
          <a:xfrm>
            <a:off x="5894071" y="1092202"/>
            <a:ext cx="42608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6213" indent="-176213">
              <a:spcBef>
                <a:spcPct val="20000"/>
              </a:spcBef>
              <a:buFontTx/>
              <a:buChar char="•"/>
            </a:pPr>
            <a:r>
              <a:rPr lang="en-US" sz="2000" b="1" dirty="0">
                <a:solidFill>
                  <a:srgbClr val="000000"/>
                </a:solidFill>
                <a:latin typeface="Arial Narrow" pitchFamily="34" charset="0"/>
                <a:cs typeface="Sakkal Majalla" pitchFamily="2" charset="-78"/>
              </a:rPr>
              <a:t>All airfields except Fallon fall within 300 NM radius of Yuma</a:t>
            </a:r>
          </a:p>
        </p:txBody>
      </p:sp>
      <p:grpSp>
        <p:nvGrpSpPr>
          <p:cNvPr id="11269" name="Group 4"/>
          <p:cNvGrpSpPr>
            <a:grpSpLocks noChangeAspect="1"/>
          </p:cNvGrpSpPr>
          <p:nvPr/>
        </p:nvGrpSpPr>
        <p:grpSpPr bwMode="auto">
          <a:xfrm>
            <a:off x="5715000" y="1889761"/>
            <a:ext cx="5145088" cy="5502275"/>
            <a:chOff x="2736" y="1344"/>
            <a:chExt cx="3241" cy="3466"/>
          </a:xfrm>
        </p:grpSpPr>
        <p:sp>
          <p:nvSpPr>
            <p:cNvPr id="11271" name="AutoShape 3"/>
            <p:cNvSpPr>
              <a:spLocks noChangeAspect="1" noChangeArrowheads="1" noTextEdit="1"/>
            </p:cNvSpPr>
            <p:nvPr/>
          </p:nvSpPr>
          <p:spPr bwMode="auto">
            <a:xfrm>
              <a:off x="2736" y="1344"/>
              <a:ext cx="2976" cy="2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11272" name="Rectangle 5"/>
            <p:cNvSpPr>
              <a:spLocks noChangeArrowheads="1"/>
            </p:cNvSpPr>
            <p:nvPr/>
          </p:nvSpPr>
          <p:spPr bwMode="auto">
            <a:xfrm>
              <a:off x="2771" y="1379"/>
              <a:ext cx="2901" cy="2556"/>
            </a:xfrm>
            <a:prstGeom prst="rect">
              <a:avLst/>
            </a:prstGeom>
            <a:solidFill>
              <a:srgbClr val="EAEAEA"/>
            </a:solidFill>
            <a:ln w="0">
              <a:solidFill>
                <a:srgbClr val="000000"/>
              </a:solidFill>
              <a:miter lim="800000"/>
              <a:headEnd/>
              <a:tailEnd/>
            </a:ln>
          </p:spPr>
          <p:txBody>
            <a:bodyPr/>
            <a:lstStyle/>
            <a:p>
              <a:endParaRPr lang="en-US" sz="2400">
                <a:solidFill>
                  <a:srgbClr val="000000"/>
                </a:solidFill>
              </a:endParaRPr>
            </a:p>
          </p:txBody>
        </p:sp>
        <p:sp>
          <p:nvSpPr>
            <p:cNvPr id="11273" name="Rectangle 6"/>
            <p:cNvSpPr>
              <a:spLocks noChangeArrowheads="1"/>
            </p:cNvSpPr>
            <p:nvPr/>
          </p:nvSpPr>
          <p:spPr bwMode="auto">
            <a:xfrm>
              <a:off x="2896" y="1584"/>
              <a:ext cx="2541" cy="227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pic>
          <p:nvPicPr>
            <p:cNvPr id="11274"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96" y="1584"/>
              <a:ext cx="2541" cy="2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5" name="Rectangle 8"/>
            <p:cNvSpPr>
              <a:spLocks noChangeArrowheads="1"/>
            </p:cNvSpPr>
            <p:nvPr/>
          </p:nvSpPr>
          <p:spPr bwMode="auto">
            <a:xfrm>
              <a:off x="2896" y="1584"/>
              <a:ext cx="2541" cy="2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11276" name="Line 9"/>
            <p:cNvSpPr>
              <a:spLocks noChangeShapeType="1"/>
            </p:cNvSpPr>
            <p:nvPr/>
          </p:nvSpPr>
          <p:spPr bwMode="auto">
            <a:xfrm>
              <a:off x="2896" y="3635"/>
              <a:ext cx="2541" cy="1"/>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77" name="Line 10"/>
            <p:cNvSpPr>
              <a:spLocks noChangeShapeType="1"/>
            </p:cNvSpPr>
            <p:nvPr/>
          </p:nvSpPr>
          <p:spPr bwMode="auto">
            <a:xfrm>
              <a:off x="2896" y="3180"/>
              <a:ext cx="2541" cy="1"/>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78" name="Line 11"/>
            <p:cNvSpPr>
              <a:spLocks noChangeShapeType="1"/>
            </p:cNvSpPr>
            <p:nvPr/>
          </p:nvSpPr>
          <p:spPr bwMode="auto">
            <a:xfrm>
              <a:off x="2896" y="2725"/>
              <a:ext cx="2541" cy="1"/>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79" name="Line 12"/>
            <p:cNvSpPr>
              <a:spLocks noChangeShapeType="1"/>
            </p:cNvSpPr>
            <p:nvPr/>
          </p:nvSpPr>
          <p:spPr bwMode="auto">
            <a:xfrm>
              <a:off x="2896" y="2269"/>
              <a:ext cx="2541" cy="1"/>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0" name="Line 13"/>
            <p:cNvSpPr>
              <a:spLocks noChangeShapeType="1"/>
            </p:cNvSpPr>
            <p:nvPr/>
          </p:nvSpPr>
          <p:spPr bwMode="auto">
            <a:xfrm>
              <a:off x="2896" y="1814"/>
              <a:ext cx="2541" cy="1"/>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1" name="Line 14"/>
            <p:cNvSpPr>
              <a:spLocks noChangeShapeType="1"/>
            </p:cNvSpPr>
            <p:nvPr/>
          </p:nvSpPr>
          <p:spPr bwMode="auto">
            <a:xfrm>
              <a:off x="2896" y="3860"/>
              <a:ext cx="2541"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2" name="Line 15"/>
            <p:cNvSpPr>
              <a:spLocks noChangeShapeType="1"/>
            </p:cNvSpPr>
            <p:nvPr/>
          </p:nvSpPr>
          <p:spPr bwMode="auto">
            <a:xfrm>
              <a:off x="2896" y="3405"/>
              <a:ext cx="2541"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3" name="Line 16"/>
            <p:cNvSpPr>
              <a:spLocks noChangeShapeType="1"/>
            </p:cNvSpPr>
            <p:nvPr/>
          </p:nvSpPr>
          <p:spPr bwMode="auto">
            <a:xfrm>
              <a:off x="2896" y="2950"/>
              <a:ext cx="2541"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4" name="Line 17"/>
            <p:cNvSpPr>
              <a:spLocks noChangeShapeType="1"/>
            </p:cNvSpPr>
            <p:nvPr/>
          </p:nvSpPr>
          <p:spPr bwMode="auto">
            <a:xfrm>
              <a:off x="2896" y="2494"/>
              <a:ext cx="2541"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5" name="Line 18"/>
            <p:cNvSpPr>
              <a:spLocks noChangeShapeType="1"/>
            </p:cNvSpPr>
            <p:nvPr/>
          </p:nvSpPr>
          <p:spPr bwMode="auto">
            <a:xfrm>
              <a:off x="2896" y="2039"/>
              <a:ext cx="2541"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6" name="Line 19"/>
            <p:cNvSpPr>
              <a:spLocks noChangeShapeType="1"/>
            </p:cNvSpPr>
            <p:nvPr/>
          </p:nvSpPr>
          <p:spPr bwMode="auto">
            <a:xfrm>
              <a:off x="3126" y="1584"/>
              <a:ext cx="1" cy="2276"/>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7" name="Line 20"/>
            <p:cNvSpPr>
              <a:spLocks noChangeShapeType="1"/>
            </p:cNvSpPr>
            <p:nvPr/>
          </p:nvSpPr>
          <p:spPr bwMode="auto">
            <a:xfrm>
              <a:off x="3591" y="1584"/>
              <a:ext cx="1" cy="2276"/>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8" name="Line 21"/>
            <p:cNvSpPr>
              <a:spLocks noChangeShapeType="1"/>
            </p:cNvSpPr>
            <p:nvPr/>
          </p:nvSpPr>
          <p:spPr bwMode="auto">
            <a:xfrm>
              <a:off x="4051" y="1584"/>
              <a:ext cx="1" cy="2276"/>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9" name="Line 22"/>
            <p:cNvSpPr>
              <a:spLocks noChangeShapeType="1"/>
            </p:cNvSpPr>
            <p:nvPr/>
          </p:nvSpPr>
          <p:spPr bwMode="auto">
            <a:xfrm>
              <a:off x="4512" y="1584"/>
              <a:ext cx="1" cy="2276"/>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90" name="Line 23"/>
            <p:cNvSpPr>
              <a:spLocks noChangeShapeType="1"/>
            </p:cNvSpPr>
            <p:nvPr/>
          </p:nvSpPr>
          <p:spPr bwMode="auto">
            <a:xfrm>
              <a:off x="4977" y="1584"/>
              <a:ext cx="1" cy="2276"/>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91" name="Line 24"/>
            <p:cNvSpPr>
              <a:spLocks noChangeShapeType="1"/>
            </p:cNvSpPr>
            <p:nvPr/>
          </p:nvSpPr>
          <p:spPr bwMode="auto">
            <a:xfrm>
              <a:off x="2896" y="1584"/>
              <a:ext cx="1" cy="2276"/>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92" name="Line 25"/>
            <p:cNvSpPr>
              <a:spLocks noChangeShapeType="1"/>
            </p:cNvSpPr>
            <p:nvPr/>
          </p:nvSpPr>
          <p:spPr bwMode="auto">
            <a:xfrm>
              <a:off x="3356" y="1584"/>
              <a:ext cx="1" cy="2276"/>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93" name="Line 26"/>
            <p:cNvSpPr>
              <a:spLocks noChangeShapeType="1"/>
            </p:cNvSpPr>
            <p:nvPr/>
          </p:nvSpPr>
          <p:spPr bwMode="auto">
            <a:xfrm>
              <a:off x="3821" y="1584"/>
              <a:ext cx="1" cy="2276"/>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94" name="Line 27"/>
            <p:cNvSpPr>
              <a:spLocks noChangeShapeType="1"/>
            </p:cNvSpPr>
            <p:nvPr/>
          </p:nvSpPr>
          <p:spPr bwMode="auto">
            <a:xfrm>
              <a:off x="4282" y="1584"/>
              <a:ext cx="1" cy="2276"/>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95" name="Line 28"/>
            <p:cNvSpPr>
              <a:spLocks noChangeShapeType="1"/>
            </p:cNvSpPr>
            <p:nvPr/>
          </p:nvSpPr>
          <p:spPr bwMode="auto">
            <a:xfrm>
              <a:off x="4742" y="1584"/>
              <a:ext cx="1" cy="2276"/>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96" name="Line 29"/>
            <p:cNvSpPr>
              <a:spLocks noChangeShapeType="1"/>
            </p:cNvSpPr>
            <p:nvPr/>
          </p:nvSpPr>
          <p:spPr bwMode="auto">
            <a:xfrm>
              <a:off x="5207" y="1584"/>
              <a:ext cx="1" cy="2276"/>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97" name="Freeform 30"/>
            <p:cNvSpPr>
              <a:spLocks/>
            </p:cNvSpPr>
            <p:nvPr/>
          </p:nvSpPr>
          <p:spPr bwMode="auto">
            <a:xfrm>
              <a:off x="5437" y="1584"/>
              <a:ext cx="25" cy="2276"/>
            </a:xfrm>
            <a:custGeom>
              <a:avLst/>
              <a:gdLst>
                <a:gd name="T0" fmla="*/ 0 w 5"/>
                <a:gd name="T1" fmla="*/ 0 h 455"/>
                <a:gd name="T2" fmla="*/ 0 w 5"/>
                <a:gd name="T3" fmla="*/ 1425001 h 455"/>
                <a:gd name="T4" fmla="*/ 15625 w 5"/>
                <a:gd name="T5" fmla="*/ 1425001 h 455"/>
                <a:gd name="T6" fmla="*/ 0 60000 65536"/>
                <a:gd name="T7" fmla="*/ 0 60000 65536"/>
                <a:gd name="T8" fmla="*/ 0 60000 65536"/>
                <a:gd name="T9" fmla="*/ 0 w 5"/>
                <a:gd name="T10" fmla="*/ 0 h 455"/>
                <a:gd name="T11" fmla="*/ 5 w 5"/>
                <a:gd name="T12" fmla="*/ 455 h 455"/>
              </a:gdLst>
              <a:ahLst/>
              <a:cxnLst>
                <a:cxn ang="T6">
                  <a:pos x="T0" y="T1"/>
                </a:cxn>
                <a:cxn ang="T7">
                  <a:pos x="T2" y="T3"/>
                </a:cxn>
                <a:cxn ang="T8">
                  <a:pos x="T4" y="T5"/>
                </a:cxn>
              </a:cxnLst>
              <a:rect l="T9" t="T10" r="T11" b="T12"/>
              <a:pathLst>
                <a:path w="5" h="455">
                  <a:moveTo>
                    <a:pt x="0" y="0"/>
                  </a:moveTo>
                  <a:lnTo>
                    <a:pt x="0" y="455"/>
                  </a:lnTo>
                  <a:lnTo>
                    <a:pt x="5" y="455"/>
                  </a:lnTo>
                </a:path>
              </a:pathLst>
            </a:custGeom>
            <a:noFill/>
            <a:ln w="5">
              <a:solidFill>
                <a:srgbClr val="FFF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298" name="Line 31"/>
            <p:cNvSpPr>
              <a:spLocks noChangeShapeType="1"/>
            </p:cNvSpPr>
            <p:nvPr/>
          </p:nvSpPr>
          <p:spPr bwMode="auto">
            <a:xfrm>
              <a:off x="5437" y="3405"/>
              <a:ext cx="25"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99" name="Line 32"/>
            <p:cNvSpPr>
              <a:spLocks noChangeShapeType="1"/>
            </p:cNvSpPr>
            <p:nvPr/>
          </p:nvSpPr>
          <p:spPr bwMode="auto">
            <a:xfrm>
              <a:off x="5437" y="2950"/>
              <a:ext cx="25"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0" name="Line 33"/>
            <p:cNvSpPr>
              <a:spLocks noChangeShapeType="1"/>
            </p:cNvSpPr>
            <p:nvPr/>
          </p:nvSpPr>
          <p:spPr bwMode="auto">
            <a:xfrm>
              <a:off x="5437" y="2494"/>
              <a:ext cx="25"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1" name="Line 34"/>
            <p:cNvSpPr>
              <a:spLocks noChangeShapeType="1"/>
            </p:cNvSpPr>
            <p:nvPr/>
          </p:nvSpPr>
          <p:spPr bwMode="auto">
            <a:xfrm>
              <a:off x="5437" y="2039"/>
              <a:ext cx="25"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2" name="Line 35"/>
            <p:cNvSpPr>
              <a:spLocks noChangeShapeType="1"/>
            </p:cNvSpPr>
            <p:nvPr/>
          </p:nvSpPr>
          <p:spPr bwMode="auto">
            <a:xfrm>
              <a:off x="5437" y="1584"/>
              <a:ext cx="25"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3" name="Line 36"/>
            <p:cNvSpPr>
              <a:spLocks noChangeShapeType="1"/>
            </p:cNvSpPr>
            <p:nvPr/>
          </p:nvSpPr>
          <p:spPr bwMode="auto">
            <a:xfrm>
              <a:off x="2896" y="1584"/>
              <a:ext cx="2541"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4" name="Line 37"/>
            <p:cNvSpPr>
              <a:spLocks noChangeShapeType="1"/>
            </p:cNvSpPr>
            <p:nvPr/>
          </p:nvSpPr>
          <p:spPr bwMode="auto">
            <a:xfrm flipV="1">
              <a:off x="2896" y="1559"/>
              <a:ext cx="1" cy="25"/>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5" name="Line 38"/>
            <p:cNvSpPr>
              <a:spLocks noChangeShapeType="1"/>
            </p:cNvSpPr>
            <p:nvPr/>
          </p:nvSpPr>
          <p:spPr bwMode="auto">
            <a:xfrm flipV="1">
              <a:off x="3356" y="1559"/>
              <a:ext cx="1" cy="25"/>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6" name="Line 39"/>
            <p:cNvSpPr>
              <a:spLocks noChangeShapeType="1"/>
            </p:cNvSpPr>
            <p:nvPr/>
          </p:nvSpPr>
          <p:spPr bwMode="auto">
            <a:xfrm flipV="1">
              <a:off x="3821" y="1559"/>
              <a:ext cx="1" cy="25"/>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7" name="Line 40"/>
            <p:cNvSpPr>
              <a:spLocks noChangeShapeType="1"/>
            </p:cNvSpPr>
            <p:nvPr/>
          </p:nvSpPr>
          <p:spPr bwMode="auto">
            <a:xfrm flipV="1">
              <a:off x="4282" y="1559"/>
              <a:ext cx="1" cy="25"/>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8" name="Line 41"/>
            <p:cNvSpPr>
              <a:spLocks noChangeShapeType="1"/>
            </p:cNvSpPr>
            <p:nvPr/>
          </p:nvSpPr>
          <p:spPr bwMode="auto">
            <a:xfrm flipV="1">
              <a:off x="4742" y="1559"/>
              <a:ext cx="1" cy="25"/>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9" name="Line 42"/>
            <p:cNvSpPr>
              <a:spLocks noChangeShapeType="1"/>
            </p:cNvSpPr>
            <p:nvPr/>
          </p:nvSpPr>
          <p:spPr bwMode="auto">
            <a:xfrm flipV="1">
              <a:off x="5207" y="1559"/>
              <a:ext cx="1" cy="25"/>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10" name="Freeform 43"/>
            <p:cNvSpPr>
              <a:spLocks/>
            </p:cNvSpPr>
            <p:nvPr/>
          </p:nvSpPr>
          <p:spPr bwMode="auto">
            <a:xfrm>
              <a:off x="4372" y="2154"/>
              <a:ext cx="300" cy="20"/>
            </a:xfrm>
            <a:custGeom>
              <a:avLst/>
              <a:gdLst>
                <a:gd name="T0" fmla="*/ 0 w 300"/>
                <a:gd name="T1" fmla="*/ 0 h 20"/>
                <a:gd name="T2" fmla="*/ 150 w 300"/>
                <a:gd name="T3" fmla="*/ 10 h 20"/>
                <a:gd name="T4" fmla="*/ 225 w 300"/>
                <a:gd name="T5" fmla="*/ 10 h 20"/>
                <a:gd name="T6" fmla="*/ 300 w 300"/>
                <a:gd name="T7" fmla="*/ 20 h 20"/>
                <a:gd name="T8" fmla="*/ 0 60000 65536"/>
                <a:gd name="T9" fmla="*/ 0 60000 65536"/>
                <a:gd name="T10" fmla="*/ 0 60000 65536"/>
                <a:gd name="T11" fmla="*/ 0 60000 65536"/>
                <a:gd name="T12" fmla="*/ 0 w 300"/>
                <a:gd name="T13" fmla="*/ 0 h 20"/>
                <a:gd name="T14" fmla="*/ 300 w 300"/>
                <a:gd name="T15" fmla="*/ 20 h 20"/>
              </a:gdLst>
              <a:ahLst/>
              <a:cxnLst>
                <a:cxn ang="T8">
                  <a:pos x="T0" y="T1"/>
                </a:cxn>
                <a:cxn ang="T9">
                  <a:pos x="T2" y="T3"/>
                </a:cxn>
                <a:cxn ang="T10">
                  <a:pos x="T4" y="T5"/>
                </a:cxn>
                <a:cxn ang="T11">
                  <a:pos x="T6" y="T7"/>
                </a:cxn>
              </a:cxnLst>
              <a:rect l="T12" t="T13" r="T14" b="T15"/>
              <a:pathLst>
                <a:path w="300" h="20">
                  <a:moveTo>
                    <a:pt x="0" y="0"/>
                  </a:moveTo>
                  <a:lnTo>
                    <a:pt x="150" y="10"/>
                  </a:lnTo>
                  <a:lnTo>
                    <a:pt x="225" y="10"/>
                  </a:lnTo>
                  <a:lnTo>
                    <a:pt x="300" y="2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11" name="Freeform 44"/>
            <p:cNvSpPr>
              <a:spLocks/>
            </p:cNvSpPr>
            <p:nvPr/>
          </p:nvSpPr>
          <p:spPr bwMode="auto">
            <a:xfrm>
              <a:off x="4672" y="2174"/>
              <a:ext cx="285" cy="60"/>
            </a:xfrm>
            <a:custGeom>
              <a:avLst/>
              <a:gdLst>
                <a:gd name="T0" fmla="*/ 0 w 285"/>
                <a:gd name="T1" fmla="*/ 0 h 60"/>
                <a:gd name="T2" fmla="*/ 145 w 285"/>
                <a:gd name="T3" fmla="*/ 25 h 60"/>
                <a:gd name="T4" fmla="*/ 285 w 285"/>
                <a:gd name="T5" fmla="*/ 60 h 60"/>
                <a:gd name="T6" fmla="*/ 0 60000 65536"/>
                <a:gd name="T7" fmla="*/ 0 60000 65536"/>
                <a:gd name="T8" fmla="*/ 0 60000 65536"/>
                <a:gd name="T9" fmla="*/ 0 w 285"/>
                <a:gd name="T10" fmla="*/ 0 h 60"/>
                <a:gd name="T11" fmla="*/ 285 w 285"/>
                <a:gd name="T12" fmla="*/ 60 h 60"/>
              </a:gdLst>
              <a:ahLst/>
              <a:cxnLst>
                <a:cxn ang="T6">
                  <a:pos x="T0" y="T1"/>
                </a:cxn>
                <a:cxn ang="T7">
                  <a:pos x="T2" y="T3"/>
                </a:cxn>
                <a:cxn ang="T8">
                  <a:pos x="T4" y="T5"/>
                </a:cxn>
              </a:cxnLst>
              <a:rect l="T9" t="T10" r="T11" b="T12"/>
              <a:pathLst>
                <a:path w="285" h="60">
                  <a:moveTo>
                    <a:pt x="0" y="0"/>
                  </a:moveTo>
                  <a:lnTo>
                    <a:pt x="145" y="25"/>
                  </a:lnTo>
                  <a:lnTo>
                    <a:pt x="285" y="6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12" name="Freeform 45"/>
            <p:cNvSpPr>
              <a:spLocks/>
            </p:cNvSpPr>
            <p:nvPr/>
          </p:nvSpPr>
          <p:spPr bwMode="auto">
            <a:xfrm>
              <a:off x="4957" y="2234"/>
              <a:ext cx="270" cy="100"/>
            </a:xfrm>
            <a:custGeom>
              <a:avLst/>
              <a:gdLst>
                <a:gd name="T0" fmla="*/ 0 w 270"/>
                <a:gd name="T1" fmla="*/ 0 h 100"/>
                <a:gd name="T2" fmla="*/ 140 w 270"/>
                <a:gd name="T3" fmla="*/ 45 h 100"/>
                <a:gd name="T4" fmla="*/ 205 w 270"/>
                <a:gd name="T5" fmla="*/ 70 h 100"/>
                <a:gd name="T6" fmla="*/ 270 w 270"/>
                <a:gd name="T7" fmla="*/ 100 h 100"/>
                <a:gd name="T8" fmla="*/ 0 60000 65536"/>
                <a:gd name="T9" fmla="*/ 0 60000 65536"/>
                <a:gd name="T10" fmla="*/ 0 60000 65536"/>
                <a:gd name="T11" fmla="*/ 0 60000 65536"/>
                <a:gd name="T12" fmla="*/ 0 w 270"/>
                <a:gd name="T13" fmla="*/ 0 h 100"/>
                <a:gd name="T14" fmla="*/ 270 w 270"/>
                <a:gd name="T15" fmla="*/ 100 h 100"/>
              </a:gdLst>
              <a:ahLst/>
              <a:cxnLst>
                <a:cxn ang="T8">
                  <a:pos x="T0" y="T1"/>
                </a:cxn>
                <a:cxn ang="T9">
                  <a:pos x="T2" y="T3"/>
                </a:cxn>
                <a:cxn ang="T10">
                  <a:pos x="T4" y="T5"/>
                </a:cxn>
                <a:cxn ang="T11">
                  <a:pos x="T6" y="T7"/>
                </a:cxn>
              </a:cxnLst>
              <a:rect l="T12" t="T13" r="T14" b="T15"/>
              <a:pathLst>
                <a:path w="270" h="100">
                  <a:moveTo>
                    <a:pt x="0" y="0"/>
                  </a:moveTo>
                  <a:lnTo>
                    <a:pt x="140" y="45"/>
                  </a:lnTo>
                  <a:lnTo>
                    <a:pt x="205" y="70"/>
                  </a:lnTo>
                  <a:lnTo>
                    <a:pt x="270" y="10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13" name="Freeform 46"/>
            <p:cNvSpPr>
              <a:spLocks/>
            </p:cNvSpPr>
            <p:nvPr/>
          </p:nvSpPr>
          <p:spPr bwMode="auto">
            <a:xfrm>
              <a:off x="5227" y="2334"/>
              <a:ext cx="230" cy="130"/>
            </a:xfrm>
            <a:custGeom>
              <a:avLst/>
              <a:gdLst>
                <a:gd name="T0" fmla="*/ 0 w 230"/>
                <a:gd name="T1" fmla="*/ 0 h 130"/>
                <a:gd name="T2" fmla="*/ 120 w 230"/>
                <a:gd name="T3" fmla="*/ 60 h 130"/>
                <a:gd name="T4" fmla="*/ 230 w 230"/>
                <a:gd name="T5" fmla="*/ 130 h 130"/>
                <a:gd name="T6" fmla="*/ 0 60000 65536"/>
                <a:gd name="T7" fmla="*/ 0 60000 65536"/>
                <a:gd name="T8" fmla="*/ 0 60000 65536"/>
                <a:gd name="T9" fmla="*/ 0 w 230"/>
                <a:gd name="T10" fmla="*/ 0 h 130"/>
                <a:gd name="T11" fmla="*/ 230 w 230"/>
                <a:gd name="T12" fmla="*/ 130 h 130"/>
              </a:gdLst>
              <a:ahLst/>
              <a:cxnLst>
                <a:cxn ang="T6">
                  <a:pos x="T0" y="T1"/>
                </a:cxn>
                <a:cxn ang="T7">
                  <a:pos x="T2" y="T3"/>
                </a:cxn>
                <a:cxn ang="T8">
                  <a:pos x="T4" y="T5"/>
                </a:cxn>
              </a:cxnLst>
              <a:rect l="T9" t="T10" r="T11" b="T12"/>
              <a:pathLst>
                <a:path w="230" h="130">
                  <a:moveTo>
                    <a:pt x="0" y="0"/>
                  </a:moveTo>
                  <a:lnTo>
                    <a:pt x="120" y="60"/>
                  </a:lnTo>
                  <a:lnTo>
                    <a:pt x="230" y="13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14" name="Freeform 47"/>
            <p:cNvSpPr>
              <a:spLocks/>
            </p:cNvSpPr>
            <p:nvPr/>
          </p:nvSpPr>
          <p:spPr bwMode="auto">
            <a:xfrm>
              <a:off x="5457" y="2464"/>
              <a:ext cx="200" cy="165"/>
            </a:xfrm>
            <a:custGeom>
              <a:avLst/>
              <a:gdLst>
                <a:gd name="T0" fmla="*/ 0 w 200"/>
                <a:gd name="T1" fmla="*/ 0 h 165"/>
                <a:gd name="T2" fmla="*/ 105 w 200"/>
                <a:gd name="T3" fmla="*/ 80 h 165"/>
                <a:gd name="T4" fmla="*/ 155 w 200"/>
                <a:gd name="T5" fmla="*/ 120 h 165"/>
                <a:gd name="T6" fmla="*/ 200 w 200"/>
                <a:gd name="T7" fmla="*/ 165 h 165"/>
                <a:gd name="T8" fmla="*/ 0 60000 65536"/>
                <a:gd name="T9" fmla="*/ 0 60000 65536"/>
                <a:gd name="T10" fmla="*/ 0 60000 65536"/>
                <a:gd name="T11" fmla="*/ 0 60000 65536"/>
                <a:gd name="T12" fmla="*/ 0 w 200"/>
                <a:gd name="T13" fmla="*/ 0 h 165"/>
                <a:gd name="T14" fmla="*/ 200 w 200"/>
                <a:gd name="T15" fmla="*/ 165 h 165"/>
              </a:gdLst>
              <a:ahLst/>
              <a:cxnLst>
                <a:cxn ang="T8">
                  <a:pos x="T0" y="T1"/>
                </a:cxn>
                <a:cxn ang="T9">
                  <a:pos x="T2" y="T3"/>
                </a:cxn>
                <a:cxn ang="T10">
                  <a:pos x="T4" y="T5"/>
                </a:cxn>
                <a:cxn ang="T11">
                  <a:pos x="T6" y="T7"/>
                </a:cxn>
              </a:cxnLst>
              <a:rect l="T12" t="T13" r="T14" b="T15"/>
              <a:pathLst>
                <a:path w="200" h="165">
                  <a:moveTo>
                    <a:pt x="0" y="0"/>
                  </a:moveTo>
                  <a:lnTo>
                    <a:pt x="105" y="80"/>
                  </a:lnTo>
                  <a:lnTo>
                    <a:pt x="155" y="120"/>
                  </a:lnTo>
                  <a:lnTo>
                    <a:pt x="200" y="165"/>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15" name="Freeform 48"/>
            <p:cNvSpPr>
              <a:spLocks/>
            </p:cNvSpPr>
            <p:nvPr/>
          </p:nvSpPr>
          <p:spPr bwMode="auto">
            <a:xfrm>
              <a:off x="5657" y="2629"/>
              <a:ext cx="150" cy="191"/>
            </a:xfrm>
            <a:custGeom>
              <a:avLst/>
              <a:gdLst>
                <a:gd name="T0" fmla="*/ 0 w 150"/>
                <a:gd name="T1" fmla="*/ 0 h 191"/>
                <a:gd name="T2" fmla="*/ 80 w 150"/>
                <a:gd name="T3" fmla="*/ 91 h 191"/>
                <a:gd name="T4" fmla="*/ 150 w 150"/>
                <a:gd name="T5" fmla="*/ 191 h 191"/>
                <a:gd name="T6" fmla="*/ 0 60000 65536"/>
                <a:gd name="T7" fmla="*/ 0 60000 65536"/>
                <a:gd name="T8" fmla="*/ 0 60000 65536"/>
                <a:gd name="T9" fmla="*/ 0 w 150"/>
                <a:gd name="T10" fmla="*/ 0 h 191"/>
                <a:gd name="T11" fmla="*/ 150 w 150"/>
                <a:gd name="T12" fmla="*/ 191 h 191"/>
              </a:gdLst>
              <a:ahLst/>
              <a:cxnLst>
                <a:cxn ang="T6">
                  <a:pos x="T0" y="T1"/>
                </a:cxn>
                <a:cxn ang="T7">
                  <a:pos x="T2" y="T3"/>
                </a:cxn>
                <a:cxn ang="T8">
                  <a:pos x="T4" y="T5"/>
                </a:cxn>
              </a:cxnLst>
              <a:rect l="T9" t="T10" r="T11" b="T12"/>
              <a:pathLst>
                <a:path w="150" h="191">
                  <a:moveTo>
                    <a:pt x="0" y="0"/>
                  </a:moveTo>
                  <a:lnTo>
                    <a:pt x="80" y="91"/>
                  </a:lnTo>
                  <a:lnTo>
                    <a:pt x="150" y="191"/>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16" name="Freeform 49"/>
            <p:cNvSpPr>
              <a:spLocks/>
            </p:cNvSpPr>
            <p:nvPr/>
          </p:nvSpPr>
          <p:spPr bwMode="auto">
            <a:xfrm>
              <a:off x="5807" y="2820"/>
              <a:ext cx="105" cy="210"/>
            </a:xfrm>
            <a:custGeom>
              <a:avLst/>
              <a:gdLst>
                <a:gd name="T0" fmla="*/ 0 w 105"/>
                <a:gd name="T1" fmla="*/ 0 h 210"/>
                <a:gd name="T2" fmla="*/ 60 w 105"/>
                <a:gd name="T3" fmla="*/ 105 h 210"/>
                <a:gd name="T4" fmla="*/ 105 w 105"/>
                <a:gd name="T5" fmla="*/ 210 h 210"/>
                <a:gd name="T6" fmla="*/ 0 60000 65536"/>
                <a:gd name="T7" fmla="*/ 0 60000 65536"/>
                <a:gd name="T8" fmla="*/ 0 60000 65536"/>
                <a:gd name="T9" fmla="*/ 0 w 105"/>
                <a:gd name="T10" fmla="*/ 0 h 210"/>
                <a:gd name="T11" fmla="*/ 105 w 105"/>
                <a:gd name="T12" fmla="*/ 210 h 210"/>
              </a:gdLst>
              <a:ahLst/>
              <a:cxnLst>
                <a:cxn ang="T6">
                  <a:pos x="T0" y="T1"/>
                </a:cxn>
                <a:cxn ang="T7">
                  <a:pos x="T2" y="T3"/>
                </a:cxn>
                <a:cxn ang="T8">
                  <a:pos x="T4" y="T5"/>
                </a:cxn>
              </a:cxnLst>
              <a:rect l="T9" t="T10" r="T11" b="T12"/>
              <a:pathLst>
                <a:path w="105" h="210">
                  <a:moveTo>
                    <a:pt x="0" y="0"/>
                  </a:moveTo>
                  <a:lnTo>
                    <a:pt x="60" y="105"/>
                  </a:lnTo>
                  <a:lnTo>
                    <a:pt x="105" y="21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17" name="Freeform 50"/>
            <p:cNvSpPr>
              <a:spLocks/>
            </p:cNvSpPr>
            <p:nvPr/>
          </p:nvSpPr>
          <p:spPr bwMode="auto">
            <a:xfrm>
              <a:off x="5912" y="3030"/>
              <a:ext cx="55" cy="225"/>
            </a:xfrm>
            <a:custGeom>
              <a:avLst/>
              <a:gdLst>
                <a:gd name="T0" fmla="*/ 0 w 55"/>
                <a:gd name="T1" fmla="*/ 0 h 225"/>
                <a:gd name="T2" fmla="*/ 35 w 55"/>
                <a:gd name="T3" fmla="*/ 110 h 225"/>
                <a:gd name="T4" fmla="*/ 55 w 55"/>
                <a:gd name="T5" fmla="*/ 225 h 225"/>
                <a:gd name="T6" fmla="*/ 0 60000 65536"/>
                <a:gd name="T7" fmla="*/ 0 60000 65536"/>
                <a:gd name="T8" fmla="*/ 0 60000 65536"/>
                <a:gd name="T9" fmla="*/ 0 w 55"/>
                <a:gd name="T10" fmla="*/ 0 h 225"/>
                <a:gd name="T11" fmla="*/ 55 w 55"/>
                <a:gd name="T12" fmla="*/ 225 h 225"/>
              </a:gdLst>
              <a:ahLst/>
              <a:cxnLst>
                <a:cxn ang="T6">
                  <a:pos x="T0" y="T1"/>
                </a:cxn>
                <a:cxn ang="T7">
                  <a:pos x="T2" y="T3"/>
                </a:cxn>
                <a:cxn ang="T8">
                  <a:pos x="T4" y="T5"/>
                </a:cxn>
              </a:cxnLst>
              <a:rect l="T9" t="T10" r="T11" b="T12"/>
              <a:pathLst>
                <a:path w="55" h="225">
                  <a:moveTo>
                    <a:pt x="0" y="0"/>
                  </a:moveTo>
                  <a:lnTo>
                    <a:pt x="35" y="110"/>
                  </a:lnTo>
                  <a:lnTo>
                    <a:pt x="55" y="225"/>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18" name="Freeform 51"/>
            <p:cNvSpPr>
              <a:spLocks/>
            </p:cNvSpPr>
            <p:nvPr/>
          </p:nvSpPr>
          <p:spPr bwMode="auto">
            <a:xfrm>
              <a:off x="5967" y="3255"/>
              <a:ext cx="10" cy="230"/>
            </a:xfrm>
            <a:custGeom>
              <a:avLst/>
              <a:gdLst>
                <a:gd name="T0" fmla="*/ 0 w 10"/>
                <a:gd name="T1" fmla="*/ 0 h 230"/>
                <a:gd name="T2" fmla="*/ 10 w 10"/>
                <a:gd name="T3" fmla="*/ 115 h 230"/>
                <a:gd name="T4" fmla="*/ 5 w 10"/>
                <a:gd name="T5" fmla="*/ 230 h 230"/>
                <a:gd name="T6" fmla="*/ 0 60000 65536"/>
                <a:gd name="T7" fmla="*/ 0 60000 65536"/>
                <a:gd name="T8" fmla="*/ 0 60000 65536"/>
                <a:gd name="T9" fmla="*/ 0 w 10"/>
                <a:gd name="T10" fmla="*/ 0 h 230"/>
                <a:gd name="T11" fmla="*/ 10 w 10"/>
                <a:gd name="T12" fmla="*/ 230 h 230"/>
              </a:gdLst>
              <a:ahLst/>
              <a:cxnLst>
                <a:cxn ang="T6">
                  <a:pos x="T0" y="T1"/>
                </a:cxn>
                <a:cxn ang="T7">
                  <a:pos x="T2" y="T3"/>
                </a:cxn>
                <a:cxn ang="T8">
                  <a:pos x="T4" y="T5"/>
                </a:cxn>
              </a:cxnLst>
              <a:rect l="T9" t="T10" r="T11" b="T12"/>
              <a:pathLst>
                <a:path w="10" h="230">
                  <a:moveTo>
                    <a:pt x="0" y="0"/>
                  </a:moveTo>
                  <a:lnTo>
                    <a:pt x="10" y="115"/>
                  </a:lnTo>
                  <a:lnTo>
                    <a:pt x="5" y="23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19" name="Freeform 52"/>
            <p:cNvSpPr>
              <a:spLocks/>
            </p:cNvSpPr>
            <p:nvPr/>
          </p:nvSpPr>
          <p:spPr bwMode="auto">
            <a:xfrm>
              <a:off x="5932" y="3485"/>
              <a:ext cx="40" cy="230"/>
            </a:xfrm>
            <a:custGeom>
              <a:avLst/>
              <a:gdLst>
                <a:gd name="T0" fmla="*/ 40 w 40"/>
                <a:gd name="T1" fmla="*/ 0 h 230"/>
                <a:gd name="T2" fmla="*/ 25 w 40"/>
                <a:gd name="T3" fmla="*/ 115 h 230"/>
                <a:gd name="T4" fmla="*/ 0 w 40"/>
                <a:gd name="T5" fmla="*/ 230 h 230"/>
                <a:gd name="T6" fmla="*/ 0 60000 65536"/>
                <a:gd name="T7" fmla="*/ 0 60000 65536"/>
                <a:gd name="T8" fmla="*/ 0 60000 65536"/>
                <a:gd name="T9" fmla="*/ 0 w 40"/>
                <a:gd name="T10" fmla="*/ 0 h 230"/>
                <a:gd name="T11" fmla="*/ 40 w 40"/>
                <a:gd name="T12" fmla="*/ 230 h 230"/>
              </a:gdLst>
              <a:ahLst/>
              <a:cxnLst>
                <a:cxn ang="T6">
                  <a:pos x="T0" y="T1"/>
                </a:cxn>
                <a:cxn ang="T7">
                  <a:pos x="T2" y="T3"/>
                </a:cxn>
                <a:cxn ang="T8">
                  <a:pos x="T4" y="T5"/>
                </a:cxn>
              </a:cxnLst>
              <a:rect l="T9" t="T10" r="T11" b="T12"/>
              <a:pathLst>
                <a:path w="40" h="230">
                  <a:moveTo>
                    <a:pt x="40" y="0"/>
                  </a:moveTo>
                  <a:lnTo>
                    <a:pt x="25" y="115"/>
                  </a:lnTo>
                  <a:lnTo>
                    <a:pt x="0" y="23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0" name="Freeform 53"/>
            <p:cNvSpPr>
              <a:spLocks/>
            </p:cNvSpPr>
            <p:nvPr/>
          </p:nvSpPr>
          <p:spPr bwMode="auto">
            <a:xfrm>
              <a:off x="5847" y="3715"/>
              <a:ext cx="85" cy="220"/>
            </a:xfrm>
            <a:custGeom>
              <a:avLst/>
              <a:gdLst>
                <a:gd name="T0" fmla="*/ 85 w 85"/>
                <a:gd name="T1" fmla="*/ 0 h 220"/>
                <a:gd name="T2" fmla="*/ 50 w 85"/>
                <a:gd name="T3" fmla="*/ 110 h 220"/>
                <a:gd name="T4" fmla="*/ 0 w 85"/>
                <a:gd name="T5" fmla="*/ 220 h 220"/>
                <a:gd name="T6" fmla="*/ 0 60000 65536"/>
                <a:gd name="T7" fmla="*/ 0 60000 65536"/>
                <a:gd name="T8" fmla="*/ 0 60000 65536"/>
                <a:gd name="T9" fmla="*/ 0 w 85"/>
                <a:gd name="T10" fmla="*/ 0 h 220"/>
                <a:gd name="T11" fmla="*/ 85 w 85"/>
                <a:gd name="T12" fmla="*/ 220 h 220"/>
              </a:gdLst>
              <a:ahLst/>
              <a:cxnLst>
                <a:cxn ang="T6">
                  <a:pos x="T0" y="T1"/>
                </a:cxn>
                <a:cxn ang="T7">
                  <a:pos x="T2" y="T3"/>
                </a:cxn>
                <a:cxn ang="T8">
                  <a:pos x="T4" y="T5"/>
                </a:cxn>
              </a:cxnLst>
              <a:rect l="T9" t="T10" r="T11" b="T12"/>
              <a:pathLst>
                <a:path w="85" h="220">
                  <a:moveTo>
                    <a:pt x="85" y="0"/>
                  </a:moveTo>
                  <a:lnTo>
                    <a:pt x="50" y="110"/>
                  </a:lnTo>
                  <a:lnTo>
                    <a:pt x="0" y="22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1" name="Freeform 54"/>
            <p:cNvSpPr>
              <a:spLocks/>
            </p:cNvSpPr>
            <p:nvPr/>
          </p:nvSpPr>
          <p:spPr bwMode="auto">
            <a:xfrm>
              <a:off x="5717" y="3935"/>
              <a:ext cx="130" cy="210"/>
            </a:xfrm>
            <a:custGeom>
              <a:avLst/>
              <a:gdLst>
                <a:gd name="T0" fmla="*/ 130 w 130"/>
                <a:gd name="T1" fmla="*/ 0 h 210"/>
                <a:gd name="T2" fmla="*/ 70 w 130"/>
                <a:gd name="T3" fmla="*/ 105 h 210"/>
                <a:gd name="T4" fmla="*/ 0 w 130"/>
                <a:gd name="T5" fmla="*/ 210 h 210"/>
                <a:gd name="T6" fmla="*/ 0 60000 65536"/>
                <a:gd name="T7" fmla="*/ 0 60000 65536"/>
                <a:gd name="T8" fmla="*/ 0 60000 65536"/>
                <a:gd name="T9" fmla="*/ 0 w 130"/>
                <a:gd name="T10" fmla="*/ 0 h 210"/>
                <a:gd name="T11" fmla="*/ 130 w 130"/>
                <a:gd name="T12" fmla="*/ 210 h 210"/>
              </a:gdLst>
              <a:ahLst/>
              <a:cxnLst>
                <a:cxn ang="T6">
                  <a:pos x="T0" y="T1"/>
                </a:cxn>
                <a:cxn ang="T7">
                  <a:pos x="T2" y="T3"/>
                </a:cxn>
                <a:cxn ang="T8">
                  <a:pos x="T4" y="T5"/>
                </a:cxn>
              </a:cxnLst>
              <a:rect l="T9" t="T10" r="T11" b="T12"/>
              <a:pathLst>
                <a:path w="130" h="210">
                  <a:moveTo>
                    <a:pt x="130" y="0"/>
                  </a:moveTo>
                  <a:lnTo>
                    <a:pt x="70" y="105"/>
                  </a:lnTo>
                  <a:lnTo>
                    <a:pt x="0" y="21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2" name="Freeform 55"/>
            <p:cNvSpPr>
              <a:spLocks/>
            </p:cNvSpPr>
            <p:nvPr/>
          </p:nvSpPr>
          <p:spPr bwMode="auto">
            <a:xfrm>
              <a:off x="5552" y="4145"/>
              <a:ext cx="165" cy="190"/>
            </a:xfrm>
            <a:custGeom>
              <a:avLst/>
              <a:gdLst>
                <a:gd name="T0" fmla="*/ 165 w 165"/>
                <a:gd name="T1" fmla="*/ 0 h 190"/>
                <a:gd name="T2" fmla="*/ 85 w 165"/>
                <a:gd name="T3" fmla="*/ 100 h 190"/>
                <a:gd name="T4" fmla="*/ 0 w 165"/>
                <a:gd name="T5" fmla="*/ 190 h 190"/>
                <a:gd name="T6" fmla="*/ 0 60000 65536"/>
                <a:gd name="T7" fmla="*/ 0 60000 65536"/>
                <a:gd name="T8" fmla="*/ 0 60000 65536"/>
                <a:gd name="T9" fmla="*/ 0 w 165"/>
                <a:gd name="T10" fmla="*/ 0 h 190"/>
                <a:gd name="T11" fmla="*/ 165 w 165"/>
                <a:gd name="T12" fmla="*/ 190 h 190"/>
              </a:gdLst>
              <a:ahLst/>
              <a:cxnLst>
                <a:cxn ang="T6">
                  <a:pos x="T0" y="T1"/>
                </a:cxn>
                <a:cxn ang="T7">
                  <a:pos x="T2" y="T3"/>
                </a:cxn>
                <a:cxn ang="T8">
                  <a:pos x="T4" y="T5"/>
                </a:cxn>
              </a:cxnLst>
              <a:rect l="T9" t="T10" r="T11" b="T12"/>
              <a:pathLst>
                <a:path w="165" h="190">
                  <a:moveTo>
                    <a:pt x="165" y="0"/>
                  </a:moveTo>
                  <a:lnTo>
                    <a:pt x="85" y="100"/>
                  </a:lnTo>
                  <a:lnTo>
                    <a:pt x="0" y="19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3" name="Freeform 56"/>
            <p:cNvSpPr>
              <a:spLocks/>
            </p:cNvSpPr>
            <p:nvPr/>
          </p:nvSpPr>
          <p:spPr bwMode="auto">
            <a:xfrm>
              <a:off x="5357" y="4335"/>
              <a:ext cx="195" cy="165"/>
            </a:xfrm>
            <a:custGeom>
              <a:avLst/>
              <a:gdLst>
                <a:gd name="T0" fmla="*/ 195 w 195"/>
                <a:gd name="T1" fmla="*/ 0 h 165"/>
                <a:gd name="T2" fmla="*/ 100 w 195"/>
                <a:gd name="T3" fmla="*/ 85 h 165"/>
                <a:gd name="T4" fmla="*/ 0 w 195"/>
                <a:gd name="T5" fmla="*/ 165 h 165"/>
                <a:gd name="T6" fmla="*/ 0 60000 65536"/>
                <a:gd name="T7" fmla="*/ 0 60000 65536"/>
                <a:gd name="T8" fmla="*/ 0 60000 65536"/>
                <a:gd name="T9" fmla="*/ 0 w 195"/>
                <a:gd name="T10" fmla="*/ 0 h 165"/>
                <a:gd name="T11" fmla="*/ 195 w 195"/>
                <a:gd name="T12" fmla="*/ 165 h 165"/>
              </a:gdLst>
              <a:ahLst/>
              <a:cxnLst>
                <a:cxn ang="T6">
                  <a:pos x="T0" y="T1"/>
                </a:cxn>
                <a:cxn ang="T7">
                  <a:pos x="T2" y="T3"/>
                </a:cxn>
                <a:cxn ang="T8">
                  <a:pos x="T4" y="T5"/>
                </a:cxn>
              </a:cxnLst>
              <a:rect l="T9" t="T10" r="T11" b="T12"/>
              <a:pathLst>
                <a:path w="195" h="165">
                  <a:moveTo>
                    <a:pt x="195" y="0"/>
                  </a:moveTo>
                  <a:lnTo>
                    <a:pt x="100" y="85"/>
                  </a:lnTo>
                  <a:lnTo>
                    <a:pt x="0" y="165"/>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4" name="Freeform 57"/>
            <p:cNvSpPr>
              <a:spLocks/>
            </p:cNvSpPr>
            <p:nvPr/>
          </p:nvSpPr>
          <p:spPr bwMode="auto">
            <a:xfrm>
              <a:off x="5132" y="4500"/>
              <a:ext cx="225" cy="130"/>
            </a:xfrm>
            <a:custGeom>
              <a:avLst/>
              <a:gdLst>
                <a:gd name="T0" fmla="*/ 225 w 225"/>
                <a:gd name="T1" fmla="*/ 0 h 130"/>
                <a:gd name="T2" fmla="*/ 115 w 225"/>
                <a:gd name="T3" fmla="*/ 70 h 130"/>
                <a:gd name="T4" fmla="*/ 0 w 225"/>
                <a:gd name="T5" fmla="*/ 130 h 130"/>
                <a:gd name="T6" fmla="*/ 0 60000 65536"/>
                <a:gd name="T7" fmla="*/ 0 60000 65536"/>
                <a:gd name="T8" fmla="*/ 0 60000 65536"/>
                <a:gd name="T9" fmla="*/ 0 w 225"/>
                <a:gd name="T10" fmla="*/ 0 h 130"/>
                <a:gd name="T11" fmla="*/ 225 w 225"/>
                <a:gd name="T12" fmla="*/ 130 h 130"/>
              </a:gdLst>
              <a:ahLst/>
              <a:cxnLst>
                <a:cxn ang="T6">
                  <a:pos x="T0" y="T1"/>
                </a:cxn>
                <a:cxn ang="T7">
                  <a:pos x="T2" y="T3"/>
                </a:cxn>
                <a:cxn ang="T8">
                  <a:pos x="T4" y="T5"/>
                </a:cxn>
              </a:cxnLst>
              <a:rect l="T9" t="T10" r="T11" b="T12"/>
              <a:pathLst>
                <a:path w="225" h="130">
                  <a:moveTo>
                    <a:pt x="225" y="0"/>
                  </a:moveTo>
                  <a:lnTo>
                    <a:pt x="115" y="70"/>
                  </a:lnTo>
                  <a:lnTo>
                    <a:pt x="0" y="13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5" name="Freeform 58"/>
            <p:cNvSpPr>
              <a:spLocks/>
            </p:cNvSpPr>
            <p:nvPr/>
          </p:nvSpPr>
          <p:spPr bwMode="auto">
            <a:xfrm>
              <a:off x="4892" y="4630"/>
              <a:ext cx="240" cy="100"/>
            </a:xfrm>
            <a:custGeom>
              <a:avLst/>
              <a:gdLst>
                <a:gd name="T0" fmla="*/ 240 w 240"/>
                <a:gd name="T1" fmla="*/ 0 h 100"/>
                <a:gd name="T2" fmla="*/ 120 w 240"/>
                <a:gd name="T3" fmla="*/ 55 h 100"/>
                <a:gd name="T4" fmla="*/ 0 w 240"/>
                <a:gd name="T5" fmla="*/ 100 h 100"/>
                <a:gd name="T6" fmla="*/ 0 60000 65536"/>
                <a:gd name="T7" fmla="*/ 0 60000 65536"/>
                <a:gd name="T8" fmla="*/ 0 60000 65536"/>
                <a:gd name="T9" fmla="*/ 0 w 240"/>
                <a:gd name="T10" fmla="*/ 0 h 100"/>
                <a:gd name="T11" fmla="*/ 240 w 240"/>
                <a:gd name="T12" fmla="*/ 100 h 100"/>
              </a:gdLst>
              <a:ahLst/>
              <a:cxnLst>
                <a:cxn ang="T6">
                  <a:pos x="T0" y="T1"/>
                </a:cxn>
                <a:cxn ang="T7">
                  <a:pos x="T2" y="T3"/>
                </a:cxn>
                <a:cxn ang="T8">
                  <a:pos x="T4" y="T5"/>
                </a:cxn>
              </a:cxnLst>
              <a:rect l="T9" t="T10" r="T11" b="T12"/>
              <a:pathLst>
                <a:path w="240" h="100">
                  <a:moveTo>
                    <a:pt x="240" y="0"/>
                  </a:moveTo>
                  <a:lnTo>
                    <a:pt x="120" y="55"/>
                  </a:lnTo>
                  <a:lnTo>
                    <a:pt x="0" y="10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6" name="Freeform 59"/>
            <p:cNvSpPr>
              <a:spLocks/>
            </p:cNvSpPr>
            <p:nvPr/>
          </p:nvSpPr>
          <p:spPr bwMode="auto">
            <a:xfrm>
              <a:off x="4637" y="4730"/>
              <a:ext cx="255" cy="60"/>
            </a:xfrm>
            <a:custGeom>
              <a:avLst/>
              <a:gdLst>
                <a:gd name="T0" fmla="*/ 255 w 255"/>
                <a:gd name="T1" fmla="*/ 0 h 60"/>
                <a:gd name="T2" fmla="*/ 130 w 255"/>
                <a:gd name="T3" fmla="*/ 35 h 60"/>
                <a:gd name="T4" fmla="*/ 0 w 255"/>
                <a:gd name="T5" fmla="*/ 60 h 60"/>
                <a:gd name="T6" fmla="*/ 0 60000 65536"/>
                <a:gd name="T7" fmla="*/ 0 60000 65536"/>
                <a:gd name="T8" fmla="*/ 0 60000 65536"/>
                <a:gd name="T9" fmla="*/ 0 w 255"/>
                <a:gd name="T10" fmla="*/ 0 h 60"/>
                <a:gd name="T11" fmla="*/ 255 w 255"/>
                <a:gd name="T12" fmla="*/ 60 h 60"/>
              </a:gdLst>
              <a:ahLst/>
              <a:cxnLst>
                <a:cxn ang="T6">
                  <a:pos x="T0" y="T1"/>
                </a:cxn>
                <a:cxn ang="T7">
                  <a:pos x="T2" y="T3"/>
                </a:cxn>
                <a:cxn ang="T8">
                  <a:pos x="T4" y="T5"/>
                </a:cxn>
              </a:cxnLst>
              <a:rect l="T9" t="T10" r="T11" b="T12"/>
              <a:pathLst>
                <a:path w="255" h="60">
                  <a:moveTo>
                    <a:pt x="255" y="0"/>
                  </a:moveTo>
                  <a:lnTo>
                    <a:pt x="130" y="35"/>
                  </a:lnTo>
                  <a:lnTo>
                    <a:pt x="0" y="6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7" name="Freeform 60"/>
            <p:cNvSpPr>
              <a:spLocks/>
            </p:cNvSpPr>
            <p:nvPr/>
          </p:nvSpPr>
          <p:spPr bwMode="auto">
            <a:xfrm>
              <a:off x="4372" y="4790"/>
              <a:ext cx="265" cy="20"/>
            </a:xfrm>
            <a:custGeom>
              <a:avLst/>
              <a:gdLst>
                <a:gd name="T0" fmla="*/ 265 w 265"/>
                <a:gd name="T1" fmla="*/ 0 h 20"/>
                <a:gd name="T2" fmla="*/ 135 w 265"/>
                <a:gd name="T3" fmla="*/ 15 h 20"/>
                <a:gd name="T4" fmla="*/ 0 w 265"/>
                <a:gd name="T5" fmla="*/ 20 h 20"/>
                <a:gd name="T6" fmla="*/ 0 60000 65536"/>
                <a:gd name="T7" fmla="*/ 0 60000 65536"/>
                <a:gd name="T8" fmla="*/ 0 60000 65536"/>
                <a:gd name="T9" fmla="*/ 0 w 265"/>
                <a:gd name="T10" fmla="*/ 0 h 20"/>
                <a:gd name="T11" fmla="*/ 265 w 265"/>
                <a:gd name="T12" fmla="*/ 20 h 20"/>
              </a:gdLst>
              <a:ahLst/>
              <a:cxnLst>
                <a:cxn ang="T6">
                  <a:pos x="T0" y="T1"/>
                </a:cxn>
                <a:cxn ang="T7">
                  <a:pos x="T2" y="T3"/>
                </a:cxn>
                <a:cxn ang="T8">
                  <a:pos x="T4" y="T5"/>
                </a:cxn>
              </a:cxnLst>
              <a:rect l="T9" t="T10" r="T11" b="T12"/>
              <a:pathLst>
                <a:path w="265" h="20">
                  <a:moveTo>
                    <a:pt x="265" y="0"/>
                  </a:moveTo>
                  <a:lnTo>
                    <a:pt x="135" y="15"/>
                  </a:lnTo>
                  <a:lnTo>
                    <a:pt x="0" y="2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8" name="Freeform 61"/>
            <p:cNvSpPr>
              <a:spLocks/>
            </p:cNvSpPr>
            <p:nvPr/>
          </p:nvSpPr>
          <p:spPr bwMode="auto">
            <a:xfrm>
              <a:off x="4111" y="4790"/>
              <a:ext cx="261" cy="20"/>
            </a:xfrm>
            <a:custGeom>
              <a:avLst/>
              <a:gdLst>
                <a:gd name="T0" fmla="*/ 261 w 261"/>
                <a:gd name="T1" fmla="*/ 20 h 20"/>
                <a:gd name="T2" fmla="*/ 131 w 261"/>
                <a:gd name="T3" fmla="*/ 15 h 20"/>
                <a:gd name="T4" fmla="*/ 0 w 261"/>
                <a:gd name="T5" fmla="*/ 0 h 20"/>
                <a:gd name="T6" fmla="*/ 0 60000 65536"/>
                <a:gd name="T7" fmla="*/ 0 60000 65536"/>
                <a:gd name="T8" fmla="*/ 0 60000 65536"/>
                <a:gd name="T9" fmla="*/ 0 w 261"/>
                <a:gd name="T10" fmla="*/ 0 h 20"/>
                <a:gd name="T11" fmla="*/ 261 w 261"/>
                <a:gd name="T12" fmla="*/ 20 h 20"/>
              </a:gdLst>
              <a:ahLst/>
              <a:cxnLst>
                <a:cxn ang="T6">
                  <a:pos x="T0" y="T1"/>
                </a:cxn>
                <a:cxn ang="T7">
                  <a:pos x="T2" y="T3"/>
                </a:cxn>
                <a:cxn ang="T8">
                  <a:pos x="T4" y="T5"/>
                </a:cxn>
              </a:cxnLst>
              <a:rect l="T9" t="T10" r="T11" b="T12"/>
              <a:pathLst>
                <a:path w="261" h="20">
                  <a:moveTo>
                    <a:pt x="261" y="20"/>
                  </a:moveTo>
                  <a:lnTo>
                    <a:pt x="131" y="15"/>
                  </a:lnTo>
                  <a:lnTo>
                    <a:pt x="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9" name="Freeform 62"/>
            <p:cNvSpPr>
              <a:spLocks/>
            </p:cNvSpPr>
            <p:nvPr/>
          </p:nvSpPr>
          <p:spPr bwMode="auto">
            <a:xfrm>
              <a:off x="3856" y="4730"/>
              <a:ext cx="255" cy="60"/>
            </a:xfrm>
            <a:custGeom>
              <a:avLst/>
              <a:gdLst>
                <a:gd name="T0" fmla="*/ 255 w 255"/>
                <a:gd name="T1" fmla="*/ 60 h 60"/>
                <a:gd name="T2" fmla="*/ 125 w 255"/>
                <a:gd name="T3" fmla="*/ 35 h 60"/>
                <a:gd name="T4" fmla="*/ 0 w 255"/>
                <a:gd name="T5" fmla="*/ 0 h 60"/>
                <a:gd name="T6" fmla="*/ 0 60000 65536"/>
                <a:gd name="T7" fmla="*/ 0 60000 65536"/>
                <a:gd name="T8" fmla="*/ 0 60000 65536"/>
                <a:gd name="T9" fmla="*/ 0 w 255"/>
                <a:gd name="T10" fmla="*/ 0 h 60"/>
                <a:gd name="T11" fmla="*/ 255 w 255"/>
                <a:gd name="T12" fmla="*/ 60 h 60"/>
              </a:gdLst>
              <a:ahLst/>
              <a:cxnLst>
                <a:cxn ang="T6">
                  <a:pos x="T0" y="T1"/>
                </a:cxn>
                <a:cxn ang="T7">
                  <a:pos x="T2" y="T3"/>
                </a:cxn>
                <a:cxn ang="T8">
                  <a:pos x="T4" y="T5"/>
                </a:cxn>
              </a:cxnLst>
              <a:rect l="T9" t="T10" r="T11" b="T12"/>
              <a:pathLst>
                <a:path w="255" h="60">
                  <a:moveTo>
                    <a:pt x="255" y="60"/>
                  </a:moveTo>
                  <a:lnTo>
                    <a:pt x="125" y="35"/>
                  </a:lnTo>
                  <a:lnTo>
                    <a:pt x="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0" name="Freeform 63"/>
            <p:cNvSpPr>
              <a:spLocks/>
            </p:cNvSpPr>
            <p:nvPr/>
          </p:nvSpPr>
          <p:spPr bwMode="auto">
            <a:xfrm>
              <a:off x="3611" y="4630"/>
              <a:ext cx="245" cy="100"/>
            </a:xfrm>
            <a:custGeom>
              <a:avLst/>
              <a:gdLst>
                <a:gd name="T0" fmla="*/ 245 w 245"/>
                <a:gd name="T1" fmla="*/ 100 h 100"/>
                <a:gd name="T2" fmla="*/ 120 w 245"/>
                <a:gd name="T3" fmla="*/ 55 h 100"/>
                <a:gd name="T4" fmla="*/ 0 w 245"/>
                <a:gd name="T5" fmla="*/ 0 h 100"/>
                <a:gd name="T6" fmla="*/ 0 60000 65536"/>
                <a:gd name="T7" fmla="*/ 0 60000 65536"/>
                <a:gd name="T8" fmla="*/ 0 60000 65536"/>
                <a:gd name="T9" fmla="*/ 0 w 245"/>
                <a:gd name="T10" fmla="*/ 0 h 100"/>
                <a:gd name="T11" fmla="*/ 245 w 245"/>
                <a:gd name="T12" fmla="*/ 100 h 100"/>
              </a:gdLst>
              <a:ahLst/>
              <a:cxnLst>
                <a:cxn ang="T6">
                  <a:pos x="T0" y="T1"/>
                </a:cxn>
                <a:cxn ang="T7">
                  <a:pos x="T2" y="T3"/>
                </a:cxn>
                <a:cxn ang="T8">
                  <a:pos x="T4" y="T5"/>
                </a:cxn>
              </a:cxnLst>
              <a:rect l="T9" t="T10" r="T11" b="T12"/>
              <a:pathLst>
                <a:path w="245" h="100">
                  <a:moveTo>
                    <a:pt x="245" y="100"/>
                  </a:moveTo>
                  <a:lnTo>
                    <a:pt x="120" y="55"/>
                  </a:lnTo>
                  <a:lnTo>
                    <a:pt x="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1" name="Freeform 64"/>
            <p:cNvSpPr>
              <a:spLocks/>
            </p:cNvSpPr>
            <p:nvPr/>
          </p:nvSpPr>
          <p:spPr bwMode="auto">
            <a:xfrm>
              <a:off x="3391" y="4500"/>
              <a:ext cx="220" cy="130"/>
            </a:xfrm>
            <a:custGeom>
              <a:avLst/>
              <a:gdLst>
                <a:gd name="T0" fmla="*/ 220 w 220"/>
                <a:gd name="T1" fmla="*/ 130 h 130"/>
                <a:gd name="T2" fmla="*/ 105 w 220"/>
                <a:gd name="T3" fmla="*/ 70 h 130"/>
                <a:gd name="T4" fmla="*/ 0 w 220"/>
                <a:gd name="T5" fmla="*/ 0 h 130"/>
                <a:gd name="T6" fmla="*/ 0 60000 65536"/>
                <a:gd name="T7" fmla="*/ 0 60000 65536"/>
                <a:gd name="T8" fmla="*/ 0 60000 65536"/>
                <a:gd name="T9" fmla="*/ 0 w 220"/>
                <a:gd name="T10" fmla="*/ 0 h 130"/>
                <a:gd name="T11" fmla="*/ 220 w 220"/>
                <a:gd name="T12" fmla="*/ 130 h 130"/>
              </a:gdLst>
              <a:ahLst/>
              <a:cxnLst>
                <a:cxn ang="T6">
                  <a:pos x="T0" y="T1"/>
                </a:cxn>
                <a:cxn ang="T7">
                  <a:pos x="T2" y="T3"/>
                </a:cxn>
                <a:cxn ang="T8">
                  <a:pos x="T4" y="T5"/>
                </a:cxn>
              </a:cxnLst>
              <a:rect l="T9" t="T10" r="T11" b="T12"/>
              <a:pathLst>
                <a:path w="220" h="130">
                  <a:moveTo>
                    <a:pt x="220" y="130"/>
                  </a:moveTo>
                  <a:lnTo>
                    <a:pt x="105" y="70"/>
                  </a:lnTo>
                  <a:lnTo>
                    <a:pt x="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2" name="Freeform 65"/>
            <p:cNvSpPr>
              <a:spLocks/>
            </p:cNvSpPr>
            <p:nvPr/>
          </p:nvSpPr>
          <p:spPr bwMode="auto">
            <a:xfrm>
              <a:off x="3196" y="4335"/>
              <a:ext cx="195" cy="165"/>
            </a:xfrm>
            <a:custGeom>
              <a:avLst/>
              <a:gdLst>
                <a:gd name="T0" fmla="*/ 195 w 195"/>
                <a:gd name="T1" fmla="*/ 165 h 165"/>
                <a:gd name="T2" fmla="*/ 95 w 195"/>
                <a:gd name="T3" fmla="*/ 85 h 165"/>
                <a:gd name="T4" fmla="*/ 0 w 195"/>
                <a:gd name="T5" fmla="*/ 0 h 165"/>
                <a:gd name="T6" fmla="*/ 0 60000 65536"/>
                <a:gd name="T7" fmla="*/ 0 60000 65536"/>
                <a:gd name="T8" fmla="*/ 0 60000 65536"/>
                <a:gd name="T9" fmla="*/ 0 w 195"/>
                <a:gd name="T10" fmla="*/ 0 h 165"/>
                <a:gd name="T11" fmla="*/ 195 w 195"/>
                <a:gd name="T12" fmla="*/ 165 h 165"/>
              </a:gdLst>
              <a:ahLst/>
              <a:cxnLst>
                <a:cxn ang="T6">
                  <a:pos x="T0" y="T1"/>
                </a:cxn>
                <a:cxn ang="T7">
                  <a:pos x="T2" y="T3"/>
                </a:cxn>
                <a:cxn ang="T8">
                  <a:pos x="T4" y="T5"/>
                </a:cxn>
              </a:cxnLst>
              <a:rect l="T9" t="T10" r="T11" b="T12"/>
              <a:pathLst>
                <a:path w="195" h="165">
                  <a:moveTo>
                    <a:pt x="195" y="165"/>
                  </a:moveTo>
                  <a:lnTo>
                    <a:pt x="95" y="85"/>
                  </a:lnTo>
                  <a:lnTo>
                    <a:pt x="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3" name="Freeform 66"/>
            <p:cNvSpPr>
              <a:spLocks/>
            </p:cNvSpPr>
            <p:nvPr/>
          </p:nvSpPr>
          <p:spPr bwMode="auto">
            <a:xfrm>
              <a:off x="3031" y="4145"/>
              <a:ext cx="165" cy="190"/>
            </a:xfrm>
            <a:custGeom>
              <a:avLst/>
              <a:gdLst>
                <a:gd name="T0" fmla="*/ 165 w 165"/>
                <a:gd name="T1" fmla="*/ 190 h 190"/>
                <a:gd name="T2" fmla="*/ 80 w 165"/>
                <a:gd name="T3" fmla="*/ 100 h 190"/>
                <a:gd name="T4" fmla="*/ 0 w 165"/>
                <a:gd name="T5" fmla="*/ 0 h 190"/>
                <a:gd name="T6" fmla="*/ 0 60000 65536"/>
                <a:gd name="T7" fmla="*/ 0 60000 65536"/>
                <a:gd name="T8" fmla="*/ 0 60000 65536"/>
                <a:gd name="T9" fmla="*/ 0 w 165"/>
                <a:gd name="T10" fmla="*/ 0 h 190"/>
                <a:gd name="T11" fmla="*/ 165 w 165"/>
                <a:gd name="T12" fmla="*/ 190 h 190"/>
              </a:gdLst>
              <a:ahLst/>
              <a:cxnLst>
                <a:cxn ang="T6">
                  <a:pos x="T0" y="T1"/>
                </a:cxn>
                <a:cxn ang="T7">
                  <a:pos x="T2" y="T3"/>
                </a:cxn>
                <a:cxn ang="T8">
                  <a:pos x="T4" y="T5"/>
                </a:cxn>
              </a:cxnLst>
              <a:rect l="T9" t="T10" r="T11" b="T12"/>
              <a:pathLst>
                <a:path w="165" h="190">
                  <a:moveTo>
                    <a:pt x="165" y="190"/>
                  </a:moveTo>
                  <a:lnTo>
                    <a:pt x="80" y="100"/>
                  </a:lnTo>
                  <a:lnTo>
                    <a:pt x="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4" name="Freeform 67"/>
            <p:cNvSpPr>
              <a:spLocks/>
            </p:cNvSpPr>
            <p:nvPr/>
          </p:nvSpPr>
          <p:spPr bwMode="auto">
            <a:xfrm>
              <a:off x="2901" y="3935"/>
              <a:ext cx="130" cy="210"/>
            </a:xfrm>
            <a:custGeom>
              <a:avLst/>
              <a:gdLst>
                <a:gd name="T0" fmla="*/ 130 w 130"/>
                <a:gd name="T1" fmla="*/ 210 h 210"/>
                <a:gd name="T2" fmla="*/ 60 w 130"/>
                <a:gd name="T3" fmla="*/ 105 h 210"/>
                <a:gd name="T4" fmla="*/ 0 w 130"/>
                <a:gd name="T5" fmla="*/ 0 h 210"/>
                <a:gd name="T6" fmla="*/ 0 60000 65536"/>
                <a:gd name="T7" fmla="*/ 0 60000 65536"/>
                <a:gd name="T8" fmla="*/ 0 60000 65536"/>
                <a:gd name="T9" fmla="*/ 0 w 130"/>
                <a:gd name="T10" fmla="*/ 0 h 210"/>
                <a:gd name="T11" fmla="*/ 130 w 130"/>
                <a:gd name="T12" fmla="*/ 210 h 210"/>
              </a:gdLst>
              <a:ahLst/>
              <a:cxnLst>
                <a:cxn ang="T6">
                  <a:pos x="T0" y="T1"/>
                </a:cxn>
                <a:cxn ang="T7">
                  <a:pos x="T2" y="T3"/>
                </a:cxn>
                <a:cxn ang="T8">
                  <a:pos x="T4" y="T5"/>
                </a:cxn>
              </a:cxnLst>
              <a:rect l="T9" t="T10" r="T11" b="T12"/>
              <a:pathLst>
                <a:path w="130" h="210">
                  <a:moveTo>
                    <a:pt x="130" y="210"/>
                  </a:moveTo>
                  <a:lnTo>
                    <a:pt x="60" y="105"/>
                  </a:lnTo>
                  <a:lnTo>
                    <a:pt x="0" y="0"/>
                  </a:lnTo>
                </a:path>
              </a:pathLst>
            </a:custGeom>
            <a:noFill/>
            <a:ln w="1270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5" name="Freeform 68"/>
            <p:cNvSpPr>
              <a:spLocks/>
            </p:cNvSpPr>
            <p:nvPr/>
          </p:nvSpPr>
          <p:spPr bwMode="auto">
            <a:xfrm>
              <a:off x="2816" y="3715"/>
              <a:ext cx="85" cy="220"/>
            </a:xfrm>
            <a:custGeom>
              <a:avLst/>
              <a:gdLst>
                <a:gd name="T0" fmla="*/ 85 w 85"/>
                <a:gd name="T1" fmla="*/ 220 h 220"/>
                <a:gd name="T2" fmla="*/ 35 w 85"/>
                <a:gd name="T3" fmla="*/ 110 h 220"/>
                <a:gd name="T4" fmla="*/ 0 w 85"/>
                <a:gd name="T5" fmla="*/ 0 h 220"/>
                <a:gd name="T6" fmla="*/ 0 60000 65536"/>
                <a:gd name="T7" fmla="*/ 0 60000 65536"/>
                <a:gd name="T8" fmla="*/ 0 60000 65536"/>
                <a:gd name="T9" fmla="*/ 0 w 85"/>
                <a:gd name="T10" fmla="*/ 0 h 220"/>
                <a:gd name="T11" fmla="*/ 85 w 85"/>
                <a:gd name="T12" fmla="*/ 220 h 220"/>
              </a:gdLst>
              <a:ahLst/>
              <a:cxnLst>
                <a:cxn ang="T6">
                  <a:pos x="T0" y="T1"/>
                </a:cxn>
                <a:cxn ang="T7">
                  <a:pos x="T2" y="T3"/>
                </a:cxn>
                <a:cxn ang="T8">
                  <a:pos x="T4" y="T5"/>
                </a:cxn>
              </a:cxnLst>
              <a:rect l="T9" t="T10" r="T11" b="T12"/>
              <a:pathLst>
                <a:path w="85" h="220">
                  <a:moveTo>
                    <a:pt x="85" y="220"/>
                  </a:moveTo>
                  <a:lnTo>
                    <a:pt x="35" y="110"/>
                  </a:lnTo>
                  <a:lnTo>
                    <a:pt x="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6" name="Freeform 69"/>
            <p:cNvSpPr>
              <a:spLocks/>
            </p:cNvSpPr>
            <p:nvPr/>
          </p:nvSpPr>
          <p:spPr bwMode="auto">
            <a:xfrm>
              <a:off x="2771" y="3485"/>
              <a:ext cx="45" cy="230"/>
            </a:xfrm>
            <a:custGeom>
              <a:avLst/>
              <a:gdLst>
                <a:gd name="T0" fmla="*/ 45 w 45"/>
                <a:gd name="T1" fmla="*/ 230 h 230"/>
                <a:gd name="T2" fmla="*/ 15 w 45"/>
                <a:gd name="T3" fmla="*/ 115 h 230"/>
                <a:gd name="T4" fmla="*/ 5 w 45"/>
                <a:gd name="T5" fmla="*/ 60 h 230"/>
                <a:gd name="T6" fmla="*/ 0 w 45"/>
                <a:gd name="T7" fmla="*/ 0 h 230"/>
                <a:gd name="T8" fmla="*/ 0 60000 65536"/>
                <a:gd name="T9" fmla="*/ 0 60000 65536"/>
                <a:gd name="T10" fmla="*/ 0 60000 65536"/>
                <a:gd name="T11" fmla="*/ 0 60000 65536"/>
                <a:gd name="T12" fmla="*/ 0 w 45"/>
                <a:gd name="T13" fmla="*/ 0 h 230"/>
                <a:gd name="T14" fmla="*/ 45 w 45"/>
                <a:gd name="T15" fmla="*/ 230 h 230"/>
              </a:gdLst>
              <a:ahLst/>
              <a:cxnLst>
                <a:cxn ang="T8">
                  <a:pos x="T0" y="T1"/>
                </a:cxn>
                <a:cxn ang="T9">
                  <a:pos x="T2" y="T3"/>
                </a:cxn>
                <a:cxn ang="T10">
                  <a:pos x="T4" y="T5"/>
                </a:cxn>
                <a:cxn ang="T11">
                  <a:pos x="T6" y="T7"/>
                </a:cxn>
              </a:cxnLst>
              <a:rect l="T12" t="T13" r="T14" b="T15"/>
              <a:pathLst>
                <a:path w="45" h="230">
                  <a:moveTo>
                    <a:pt x="45" y="230"/>
                  </a:moveTo>
                  <a:lnTo>
                    <a:pt x="15" y="115"/>
                  </a:lnTo>
                  <a:lnTo>
                    <a:pt x="5" y="60"/>
                  </a:lnTo>
                  <a:lnTo>
                    <a:pt x="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7" name="Freeform 70"/>
            <p:cNvSpPr>
              <a:spLocks/>
            </p:cNvSpPr>
            <p:nvPr/>
          </p:nvSpPr>
          <p:spPr bwMode="auto">
            <a:xfrm>
              <a:off x="2771" y="3255"/>
              <a:ext cx="10" cy="230"/>
            </a:xfrm>
            <a:custGeom>
              <a:avLst/>
              <a:gdLst>
                <a:gd name="T0" fmla="*/ 0 w 10"/>
                <a:gd name="T1" fmla="*/ 230 h 230"/>
                <a:gd name="T2" fmla="*/ 0 w 10"/>
                <a:gd name="T3" fmla="*/ 170 h 230"/>
                <a:gd name="T4" fmla="*/ 0 w 10"/>
                <a:gd name="T5" fmla="*/ 115 h 230"/>
                <a:gd name="T6" fmla="*/ 10 w 10"/>
                <a:gd name="T7" fmla="*/ 0 h 230"/>
                <a:gd name="T8" fmla="*/ 0 60000 65536"/>
                <a:gd name="T9" fmla="*/ 0 60000 65536"/>
                <a:gd name="T10" fmla="*/ 0 60000 65536"/>
                <a:gd name="T11" fmla="*/ 0 60000 65536"/>
                <a:gd name="T12" fmla="*/ 0 w 10"/>
                <a:gd name="T13" fmla="*/ 0 h 230"/>
                <a:gd name="T14" fmla="*/ 10 w 10"/>
                <a:gd name="T15" fmla="*/ 230 h 230"/>
              </a:gdLst>
              <a:ahLst/>
              <a:cxnLst>
                <a:cxn ang="T8">
                  <a:pos x="T0" y="T1"/>
                </a:cxn>
                <a:cxn ang="T9">
                  <a:pos x="T2" y="T3"/>
                </a:cxn>
                <a:cxn ang="T10">
                  <a:pos x="T4" y="T5"/>
                </a:cxn>
                <a:cxn ang="T11">
                  <a:pos x="T6" y="T7"/>
                </a:cxn>
              </a:cxnLst>
              <a:rect l="T12" t="T13" r="T14" b="T15"/>
              <a:pathLst>
                <a:path w="10" h="230">
                  <a:moveTo>
                    <a:pt x="0" y="230"/>
                  </a:moveTo>
                  <a:lnTo>
                    <a:pt x="0" y="170"/>
                  </a:lnTo>
                  <a:lnTo>
                    <a:pt x="0" y="115"/>
                  </a:lnTo>
                  <a:lnTo>
                    <a:pt x="1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8" name="Freeform 71"/>
            <p:cNvSpPr>
              <a:spLocks/>
            </p:cNvSpPr>
            <p:nvPr/>
          </p:nvSpPr>
          <p:spPr bwMode="auto">
            <a:xfrm>
              <a:off x="2781" y="3030"/>
              <a:ext cx="55" cy="225"/>
            </a:xfrm>
            <a:custGeom>
              <a:avLst/>
              <a:gdLst>
                <a:gd name="T0" fmla="*/ 0 w 55"/>
                <a:gd name="T1" fmla="*/ 225 h 225"/>
                <a:gd name="T2" fmla="*/ 20 w 55"/>
                <a:gd name="T3" fmla="*/ 110 h 225"/>
                <a:gd name="T4" fmla="*/ 55 w 55"/>
                <a:gd name="T5" fmla="*/ 0 h 225"/>
                <a:gd name="T6" fmla="*/ 0 60000 65536"/>
                <a:gd name="T7" fmla="*/ 0 60000 65536"/>
                <a:gd name="T8" fmla="*/ 0 60000 65536"/>
                <a:gd name="T9" fmla="*/ 0 w 55"/>
                <a:gd name="T10" fmla="*/ 0 h 225"/>
                <a:gd name="T11" fmla="*/ 55 w 55"/>
                <a:gd name="T12" fmla="*/ 225 h 225"/>
              </a:gdLst>
              <a:ahLst/>
              <a:cxnLst>
                <a:cxn ang="T6">
                  <a:pos x="T0" y="T1"/>
                </a:cxn>
                <a:cxn ang="T7">
                  <a:pos x="T2" y="T3"/>
                </a:cxn>
                <a:cxn ang="T8">
                  <a:pos x="T4" y="T5"/>
                </a:cxn>
              </a:cxnLst>
              <a:rect l="T9" t="T10" r="T11" b="T12"/>
              <a:pathLst>
                <a:path w="55" h="225">
                  <a:moveTo>
                    <a:pt x="0" y="225"/>
                  </a:moveTo>
                  <a:lnTo>
                    <a:pt x="20" y="110"/>
                  </a:lnTo>
                  <a:lnTo>
                    <a:pt x="55"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9" name="Freeform 72"/>
            <p:cNvSpPr>
              <a:spLocks/>
            </p:cNvSpPr>
            <p:nvPr/>
          </p:nvSpPr>
          <p:spPr bwMode="auto">
            <a:xfrm>
              <a:off x="2836" y="2820"/>
              <a:ext cx="100" cy="210"/>
            </a:xfrm>
            <a:custGeom>
              <a:avLst/>
              <a:gdLst>
                <a:gd name="T0" fmla="*/ 0 w 100"/>
                <a:gd name="T1" fmla="*/ 210 h 210"/>
                <a:gd name="T2" fmla="*/ 45 w 100"/>
                <a:gd name="T3" fmla="*/ 105 h 210"/>
                <a:gd name="T4" fmla="*/ 70 w 100"/>
                <a:gd name="T5" fmla="*/ 50 h 210"/>
                <a:gd name="T6" fmla="*/ 100 w 100"/>
                <a:gd name="T7" fmla="*/ 0 h 210"/>
                <a:gd name="T8" fmla="*/ 0 60000 65536"/>
                <a:gd name="T9" fmla="*/ 0 60000 65536"/>
                <a:gd name="T10" fmla="*/ 0 60000 65536"/>
                <a:gd name="T11" fmla="*/ 0 60000 65536"/>
                <a:gd name="T12" fmla="*/ 0 w 100"/>
                <a:gd name="T13" fmla="*/ 0 h 210"/>
                <a:gd name="T14" fmla="*/ 100 w 100"/>
                <a:gd name="T15" fmla="*/ 210 h 210"/>
              </a:gdLst>
              <a:ahLst/>
              <a:cxnLst>
                <a:cxn ang="T8">
                  <a:pos x="T0" y="T1"/>
                </a:cxn>
                <a:cxn ang="T9">
                  <a:pos x="T2" y="T3"/>
                </a:cxn>
                <a:cxn ang="T10">
                  <a:pos x="T4" y="T5"/>
                </a:cxn>
                <a:cxn ang="T11">
                  <a:pos x="T6" y="T7"/>
                </a:cxn>
              </a:cxnLst>
              <a:rect l="T12" t="T13" r="T14" b="T15"/>
              <a:pathLst>
                <a:path w="100" h="210">
                  <a:moveTo>
                    <a:pt x="0" y="210"/>
                  </a:moveTo>
                  <a:lnTo>
                    <a:pt x="45" y="105"/>
                  </a:lnTo>
                  <a:lnTo>
                    <a:pt x="70" y="50"/>
                  </a:lnTo>
                  <a:lnTo>
                    <a:pt x="10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40" name="Freeform 73"/>
            <p:cNvSpPr>
              <a:spLocks/>
            </p:cNvSpPr>
            <p:nvPr/>
          </p:nvSpPr>
          <p:spPr bwMode="auto">
            <a:xfrm>
              <a:off x="2936" y="2629"/>
              <a:ext cx="155" cy="191"/>
            </a:xfrm>
            <a:custGeom>
              <a:avLst/>
              <a:gdLst>
                <a:gd name="T0" fmla="*/ 0 w 155"/>
                <a:gd name="T1" fmla="*/ 191 h 191"/>
                <a:gd name="T2" fmla="*/ 35 w 155"/>
                <a:gd name="T3" fmla="*/ 141 h 191"/>
                <a:gd name="T4" fmla="*/ 70 w 155"/>
                <a:gd name="T5" fmla="*/ 91 h 191"/>
                <a:gd name="T6" fmla="*/ 155 w 155"/>
                <a:gd name="T7" fmla="*/ 0 h 191"/>
                <a:gd name="T8" fmla="*/ 0 60000 65536"/>
                <a:gd name="T9" fmla="*/ 0 60000 65536"/>
                <a:gd name="T10" fmla="*/ 0 60000 65536"/>
                <a:gd name="T11" fmla="*/ 0 60000 65536"/>
                <a:gd name="T12" fmla="*/ 0 w 155"/>
                <a:gd name="T13" fmla="*/ 0 h 191"/>
                <a:gd name="T14" fmla="*/ 155 w 155"/>
                <a:gd name="T15" fmla="*/ 191 h 191"/>
              </a:gdLst>
              <a:ahLst/>
              <a:cxnLst>
                <a:cxn ang="T8">
                  <a:pos x="T0" y="T1"/>
                </a:cxn>
                <a:cxn ang="T9">
                  <a:pos x="T2" y="T3"/>
                </a:cxn>
                <a:cxn ang="T10">
                  <a:pos x="T4" y="T5"/>
                </a:cxn>
                <a:cxn ang="T11">
                  <a:pos x="T6" y="T7"/>
                </a:cxn>
              </a:cxnLst>
              <a:rect l="T12" t="T13" r="T14" b="T15"/>
              <a:pathLst>
                <a:path w="155" h="191">
                  <a:moveTo>
                    <a:pt x="0" y="191"/>
                  </a:moveTo>
                  <a:lnTo>
                    <a:pt x="35" y="141"/>
                  </a:lnTo>
                  <a:lnTo>
                    <a:pt x="70" y="91"/>
                  </a:lnTo>
                  <a:lnTo>
                    <a:pt x="155"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41" name="Freeform 74"/>
            <p:cNvSpPr>
              <a:spLocks/>
            </p:cNvSpPr>
            <p:nvPr/>
          </p:nvSpPr>
          <p:spPr bwMode="auto">
            <a:xfrm>
              <a:off x="3091" y="2464"/>
              <a:ext cx="195" cy="165"/>
            </a:xfrm>
            <a:custGeom>
              <a:avLst/>
              <a:gdLst>
                <a:gd name="T0" fmla="*/ 0 w 195"/>
                <a:gd name="T1" fmla="*/ 165 h 165"/>
                <a:gd name="T2" fmla="*/ 90 w 195"/>
                <a:gd name="T3" fmla="*/ 80 h 165"/>
                <a:gd name="T4" fmla="*/ 195 w 195"/>
                <a:gd name="T5" fmla="*/ 0 h 165"/>
                <a:gd name="T6" fmla="*/ 0 60000 65536"/>
                <a:gd name="T7" fmla="*/ 0 60000 65536"/>
                <a:gd name="T8" fmla="*/ 0 60000 65536"/>
                <a:gd name="T9" fmla="*/ 0 w 195"/>
                <a:gd name="T10" fmla="*/ 0 h 165"/>
                <a:gd name="T11" fmla="*/ 195 w 195"/>
                <a:gd name="T12" fmla="*/ 165 h 165"/>
              </a:gdLst>
              <a:ahLst/>
              <a:cxnLst>
                <a:cxn ang="T6">
                  <a:pos x="T0" y="T1"/>
                </a:cxn>
                <a:cxn ang="T7">
                  <a:pos x="T2" y="T3"/>
                </a:cxn>
                <a:cxn ang="T8">
                  <a:pos x="T4" y="T5"/>
                </a:cxn>
              </a:cxnLst>
              <a:rect l="T9" t="T10" r="T11" b="T12"/>
              <a:pathLst>
                <a:path w="195" h="165">
                  <a:moveTo>
                    <a:pt x="0" y="165"/>
                  </a:moveTo>
                  <a:lnTo>
                    <a:pt x="90" y="80"/>
                  </a:lnTo>
                  <a:lnTo>
                    <a:pt x="195"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42" name="Freeform 75"/>
            <p:cNvSpPr>
              <a:spLocks/>
            </p:cNvSpPr>
            <p:nvPr/>
          </p:nvSpPr>
          <p:spPr bwMode="auto">
            <a:xfrm>
              <a:off x="3286" y="2334"/>
              <a:ext cx="235" cy="130"/>
            </a:xfrm>
            <a:custGeom>
              <a:avLst/>
              <a:gdLst>
                <a:gd name="T0" fmla="*/ 0 w 235"/>
                <a:gd name="T1" fmla="*/ 130 h 130"/>
                <a:gd name="T2" fmla="*/ 115 w 235"/>
                <a:gd name="T3" fmla="*/ 60 h 130"/>
                <a:gd name="T4" fmla="*/ 235 w 235"/>
                <a:gd name="T5" fmla="*/ 0 h 130"/>
                <a:gd name="T6" fmla="*/ 0 60000 65536"/>
                <a:gd name="T7" fmla="*/ 0 60000 65536"/>
                <a:gd name="T8" fmla="*/ 0 60000 65536"/>
                <a:gd name="T9" fmla="*/ 0 w 235"/>
                <a:gd name="T10" fmla="*/ 0 h 130"/>
                <a:gd name="T11" fmla="*/ 235 w 235"/>
                <a:gd name="T12" fmla="*/ 130 h 130"/>
              </a:gdLst>
              <a:ahLst/>
              <a:cxnLst>
                <a:cxn ang="T6">
                  <a:pos x="T0" y="T1"/>
                </a:cxn>
                <a:cxn ang="T7">
                  <a:pos x="T2" y="T3"/>
                </a:cxn>
                <a:cxn ang="T8">
                  <a:pos x="T4" y="T5"/>
                </a:cxn>
              </a:cxnLst>
              <a:rect l="T9" t="T10" r="T11" b="T12"/>
              <a:pathLst>
                <a:path w="235" h="130">
                  <a:moveTo>
                    <a:pt x="0" y="130"/>
                  </a:moveTo>
                  <a:lnTo>
                    <a:pt x="115" y="60"/>
                  </a:lnTo>
                  <a:lnTo>
                    <a:pt x="235"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43" name="Freeform 76"/>
            <p:cNvSpPr>
              <a:spLocks/>
            </p:cNvSpPr>
            <p:nvPr/>
          </p:nvSpPr>
          <p:spPr bwMode="auto">
            <a:xfrm>
              <a:off x="3521" y="2234"/>
              <a:ext cx="265" cy="100"/>
            </a:xfrm>
            <a:custGeom>
              <a:avLst/>
              <a:gdLst>
                <a:gd name="T0" fmla="*/ 0 w 265"/>
                <a:gd name="T1" fmla="*/ 100 h 100"/>
                <a:gd name="T2" fmla="*/ 130 w 265"/>
                <a:gd name="T3" fmla="*/ 45 h 100"/>
                <a:gd name="T4" fmla="*/ 265 w 265"/>
                <a:gd name="T5" fmla="*/ 0 h 100"/>
                <a:gd name="T6" fmla="*/ 0 60000 65536"/>
                <a:gd name="T7" fmla="*/ 0 60000 65536"/>
                <a:gd name="T8" fmla="*/ 0 60000 65536"/>
                <a:gd name="T9" fmla="*/ 0 w 265"/>
                <a:gd name="T10" fmla="*/ 0 h 100"/>
                <a:gd name="T11" fmla="*/ 265 w 265"/>
                <a:gd name="T12" fmla="*/ 100 h 100"/>
              </a:gdLst>
              <a:ahLst/>
              <a:cxnLst>
                <a:cxn ang="T6">
                  <a:pos x="T0" y="T1"/>
                </a:cxn>
                <a:cxn ang="T7">
                  <a:pos x="T2" y="T3"/>
                </a:cxn>
                <a:cxn ang="T8">
                  <a:pos x="T4" y="T5"/>
                </a:cxn>
              </a:cxnLst>
              <a:rect l="T9" t="T10" r="T11" b="T12"/>
              <a:pathLst>
                <a:path w="265" h="100">
                  <a:moveTo>
                    <a:pt x="0" y="100"/>
                  </a:moveTo>
                  <a:lnTo>
                    <a:pt x="130" y="45"/>
                  </a:lnTo>
                  <a:lnTo>
                    <a:pt x="265"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44" name="Freeform 77"/>
            <p:cNvSpPr>
              <a:spLocks/>
            </p:cNvSpPr>
            <p:nvPr/>
          </p:nvSpPr>
          <p:spPr bwMode="auto">
            <a:xfrm>
              <a:off x="3786" y="2174"/>
              <a:ext cx="290" cy="60"/>
            </a:xfrm>
            <a:custGeom>
              <a:avLst/>
              <a:gdLst>
                <a:gd name="T0" fmla="*/ 0 w 290"/>
                <a:gd name="T1" fmla="*/ 60 h 60"/>
                <a:gd name="T2" fmla="*/ 145 w 290"/>
                <a:gd name="T3" fmla="*/ 25 h 60"/>
                <a:gd name="T4" fmla="*/ 290 w 290"/>
                <a:gd name="T5" fmla="*/ 0 h 60"/>
                <a:gd name="T6" fmla="*/ 0 60000 65536"/>
                <a:gd name="T7" fmla="*/ 0 60000 65536"/>
                <a:gd name="T8" fmla="*/ 0 60000 65536"/>
                <a:gd name="T9" fmla="*/ 0 w 290"/>
                <a:gd name="T10" fmla="*/ 0 h 60"/>
                <a:gd name="T11" fmla="*/ 290 w 290"/>
                <a:gd name="T12" fmla="*/ 60 h 60"/>
              </a:gdLst>
              <a:ahLst/>
              <a:cxnLst>
                <a:cxn ang="T6">
                  <a:pos x="T0" y="T1"/>
                </a:cxn>
                <a:cxn ang="T7">
                  <a:pos x="T2" y="T3"/>
                </a:cxn>
                <a:cxn ang="T8">
                  <a:pos x="T4" y="T5"/>
                </a:cxn>
              </a:cxnLst>
              <a:rect l="T9" t="T10" r="T11" b="T12"/>
              <a:pathLst>
                <a:path w="290" h="60">
                  <a:moveTo>
                    <a:pt x="0" y="60"/>
                  </a:moveTo>
                  <a:lnTo>
                    <a:pt x="145" y="25"/>
                  </a:lnTo>
                  <a:lnTo>
                    <a:pt x="29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45" name="Freeform 78"/>
            <p:cNvSpPr>
              <a:spLocks/>
            </p:cNvSpPr>
            <p:nvPr/>
          </p:nvSpPr>
          <p:spPr bwMode="auto">
            <a:xfrm>
              <a:off x="4076" y="2154"/>
              <a:ext cx="296" cy="20"/>
            </a:xfrm>
            <a:custGeom>
              <a:avLst/>
              <a:gdLst>
                <a:gd name="T0" fmla="*/ 0 w 296"/>
                <a:gd name="T1" fmla="*/ 20 h 20"/>
                <a:gd name="T2" fmla="*/ 75 w 296"/>
                <a:gd name="T3" fmla="*/ 10 h 20"/>
                <a:gd name="T4" fmla="*/ 145 w 296"/>
                <a:gd name="T5" fmla="*/ 10 h 20"/>
                <a:gd name="T6" fmla="*/ 296 w 296"/>
                <a:gd name="T7" fmla="*/ 0 h 20"/>
                <a:gd name="T8" fmla="*/ 0 60000 65536"/>
                <a:gd name="T9" fmla="*/ 0 60000 65536"/>
                <a:gd name="T10" fmla="*/ 0 60000 65536"/>
                <a:gd name="T11" fmla="*/ 0 60000 65536"/>
                <a:gd name="T12" fmla="*/ 0 w 296"/>
                <a:gd name="T13" fmla="*/ 0 h 20"/>
                <a:gd name="T14" fmla="*/ 296 w 296"/>
                <a:gd name="T15" fmla="*/ 20 h 20"/>
              </a:gdLst>
              <a:ahLst/>
              <a:cxnLst>
                <a:cxn ang="T8">
                  <a:pos x="T0" y="T1"/>
                </a:cxn>
                <a:cxn ang="T9">
                  <a:pos x="T2" y="T3"/>
                </a:cxn>
                <a:cxn ang="T10">
                  <a:pos x="T4" y="T5"/>
                </a:cxn>
                <a:cxn ang="T11">
                  <a:pos x="T6" y="T7"/>
                </a:cxn>
              </a:cxnLst>
              <a:rect l="T12" t="T13" r="T14" b="T15"/>
              <a:pathLst>
                <a:path w="296" h="20">
                  <a:moveTo>
                    <a:pt x="0" y="20"/>
                  </a:moveTo>
                  <a:lnTo>
                    <a:pt x="75" y="10"/>
                  </a:lnTo>
                  <a:lnTo>
                    <a:pt x="145" y="10"/>
                  </a:lnTo>
                  <a:lnTo>
                    <a:pt x="296"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46" name="Oval 79"/>
            <p:cNvSpPr>
              <a:spLocks noChangeArrowheads="1"/>
            </p:cNvSpPr>
            <p:nvPr/>
          </p:nvSpPr>
          <p:spPr bwMode="auto">
            <a:xfrm>
              <a:off x="3406" y="1924"/>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47" name="Oval 80"/>
            <p:cNvSpPr>
              <a:spLocks noChangeArrowheads="1"/>
            </p:cNvSpPr>
            <p:nvPr/>
          </p:nvSpPr>
          <p:spPr bwMode="auto">
            <a:xfrm>
              <a:off x="3596" y="295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48" name="Oval 81"/>
            <p:cNvSpPr>
              <a:spLocks noChangeArrowheads="1"/>
            </p:cNvSpPr>
            <p:nvPr/>
          </p:nvSpPr>
          <p:spPr bwMode="auto">
            <a:xfrm>
              <a:off x="3601" y="293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49" name="Oval 82"/>
            <p:cNvSpPr>
              <a:spLocks noChangeArrowheads="1"/>
            </p:cNvSpPr>
            <p:nvPr/>
          </p:nvSpPr>
          <p:spPr bwMode="auto">
            <a:xfrm>
              <a:off x="3631" y="3230"/>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0" name="Oval 83"/>
            <p:cNvSpPr>
              <a:spLocks noChangeArrowheads="1"/>
            </p:cNvSpPr>
            <p:nvPr/>
          </p:nvSpPr>
          <p:spPr bwMode="auto">
            <a:xfrm>
              <a:off x="3721" y="331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1" name="Oval 84"/>
            <p:cNvSpPr>
              <a:spLocks noChangeArrowheads="1"/>
            </p:cNvSpPr>
            <p:nvPr/>
          </p:nvSpPr>
          <p:spPr bwMode="auto">
            <a:xfrm>
              <a:off x="3751" y="345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2" name="Oval 85"/>
            <p:cNvSpPr>
              <a:spLocks noChangeArrowheads="1"/>
            </p:cNvSpPr>
            <p:nvPr/>
          </p:nvSpPr>
          <p:spPr bwMode="auto">
            <a:xfrm>
              <a:off x="3766" y="341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3" name="Oval 86"/>
            <p:cNvSpPr>
              <a:spLocks noChangeArrowheads="1"/>
            </p:cNvSpPr>
            <p:nvPr/>
          </p:nvSpPr>
          <p:spPr bwMode="auto">
            <a:xfrm>
              <a:off x="3771" y="348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4" name="Oval 87"/>
            <p:cNvSpPr>
              <a:spLocks noChangeArrowheads="1"/>
            </p:cNvSpPr>
            <p:nvPr/>
          </p:nvSpPr>
          <p:spPr bwMode="auto">
            <a:xfrm>
              <a:off x="3851" y="2294"/>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5" name="Oval 88"/>
            <p:cNvSpPr>
              <a:spLocks noChangeArrowheads="1"/>
            </p:cNvSpPr>
            <p:nvPr/>
          </p:nvSpPr>
          <p:spPr bwMode="auto">
            <a:xfrm>
              <a:off x="3886" y="286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6" name="Oval 89"/>
            <p:cNvSpPr>
              <a:spLocks noChangeArrowheads="1"/>
            </p:cNvSpPr>
            <p:nvPr/>
          </p:nvSpPr>
          <p:spPr bwMode="auto">
            <a:xfrm>
              <a:off x="3991" y="2639"/>
              <a:ext cx="40" cy="41"/>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7" name="Oval 90"/>
            <p:cNvSpPr>
              <a:spLocks noChangeArrowheads="1"/>
            </p:cNvSpPr>
            <p:nvPr/>
          </p:nvSpPr>
          <p:spPr bwMode="auto">
            <a:xfrm>
              <a:off x="4106" y="319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8" name="Oval 91"/>
            <p:cNvSpPr>
              <a:spLocks noChangeArrowheads="1"/>
            </p:cNvSpPr>
            <p:nvPr/>
          </p:nvSpPr>
          <p:spPr bwMode="auto">
            <a:xfrm>
              <a:off x="4106" y="2569"/>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9" name="Oval 92"/>
            <p:cNvSpPr>
              <a:spLocks noChangeArrowheads="1"/>
            </p:cNvSpPr>
            <p:nvPr/>
          </p:nvSpPr>
          <p:spPr bwMode="auto">
            <a:xfrm>
              <a:off x="4257" y="2649"/>
              <a:ext cx="40" cy="41"/>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60" name="Oval 93"/>
            <p:cNvSpPr>
              <a:spLocks noChangeArrowheads="1"/>
            </p:cNvSpPr>
            <p:nvPr/>
          </p:nvSpPr>
          <p:spPr bwMode="auto">
            <a:xfrm>
              <a:off x="4357" y="346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61" name="Oval 94"/>
            <p:cNvSpPr>
              <a:spLocks noChangeArrowheads="1"/>
            </p:cNvSpPr>
            <p:nvPr/>
          </p:nvSpPr>
          <p:spPr bwMode="auto">
            <a:xfrm>
              <a:off x="4402" y="341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62" name="Oval 95"/>
            <p:cNvSpPr>
              <a:spLocks noChangeArrowheads="1"/>
            </p:cNvSpPr>
            <p:nvPr/>
          </p:nvSpPr>
          <p:spPr bwMode="auto">
            <a:xfrm>
              <a:off x="4867" y="326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63" name="Rectangle 96"/>
            <p:cNvSpPr>
              <a:spLocks noChangeArrowheads="1"/>
            </p:cNvSpPr>
            <p:nvPr/>
          </p:nvSpPr>
          <p:spPr bwMode="auto">
            <a:xfrm>
              <a:off x="5502" y="3815"/>
              <a:ext cx="15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31N</a:t>
              </a:r>
              <a:endParaRPr lang="en-US" sz="2400">
                <a:solidFill>
                  <a:srgbClr val="000000"/>
                </a:solidFill>
              </a:endParaRPr>
            </a:p>
          </p:txBody>
        </p:sp>
        <p:sp>
          <p:nvSpPr>
            <p:cNvPr id="11364" name="Rectangle 97"/>
            <p:cNvSpPr>
              <a:spLocks noChangeArrowheads="1"/>
            </p:cNvSpPr>
            <p:nvPr/>
          </p:nvSpPr>
          <p:spPr bwMode="auto">
            <a:xfrm>
              <a:off x="5502" y="3360"/>
              <a:ext cx="15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33N</a:t>
              </a:r>
              <a:endParaRPr lang="en-US" sz="2400">
                <a:solidFill>
                  <a:srgbClr val="000000"/>
                </a:solidFill>
              </a:endParaRPr>
            </a:p>
          </p:txBody>
        </p:sp>
        <p:sp>
          <p:nvSpPr>
            <p:cNvPr id="11365" name="Rectangle 98"/>
            <p:cNvSpPr>
              <a:spLocks noChangeArrowheads="1"/>
            </p:cNvSpPr>
            <p:nvPr/>
          </p:nvSpPr>
          <p:spPr bwMode="auto">
            <a:xfrm>
              <a:off x="5502" y="2905"/>
              <a:ext cx="15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35N</a:t>
              </a:r>
              <a:endParaRPr lang="en-US" sz="2400">
                <a:solidFill>
                  <a:srgbClr val="000000"/>
                </a:solidFill>
              </a:endParaRPr>
            </a:p>
          </p:txBody>
        </p:sp>
        <p:sp>
          <p:nvSpPr>
            <p:cNvPr id="11366" name="Rectangle 99"/>
            <p:cNvSpPr>
              <a:spLocks noChangeArrowheads="1"/>
            </p:cNvSpPr>
            <p:nvPr/>
          </p:nvSpPr>
          <p:spPr bwMode="auto">
            <a:xfrm>
              <a:off x="5502" y="2449"/>
              <a:ext cx="15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37N</a:t>
              </a:r>
              <a:endParaRPr lang="en-US" sz="2400">
                <a:solidFill>
                  <a:srgbClr val="000000"/>
                </a:solidFill>
              </a:endParaRPr>
            </a:p>
          </p:txBody>
        </p:sp>
        <p:sp>
          <p:nvSpPr>
            <p:cNvPr id="11367" name="Rectangle 100"/>
            <p:cNvSpPr>
              <a:spLocks noChangeArrowheads="1"/>
            </p:cNvSpPr>
            <p:nvPr/>
          </p:nvSpPr>
          <p:spPr bwMode="auto">
            <a:xfrm>
              <a:off x="5502" y="1994"/>
              <a:ext cx="15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39N</a:t>
              </a:r>
              <a:endParaRPr lang="en-US" sz="2400">
                <a:solidFill>
                  <a:srgbClr val="000000"/>
                </a:solidFill>
              </a:endParaRPr>
            </a:p>
          </p:txBody>
        </p:sp>
        <p:sp>
          <p:nvSpPr>
            <p:cNvPr id="11368" name="Rectangle 101"/>
            <p:cNvSpPr>
              <a:spLocks noChangeArrowheads="1"/>
            </p:cNvSpPr>
            <p:nvPr/>
          </p:nvSpPr>
          <p:spPr bwMode="auto">
            <a:xfrm>
              <a:off x="5502" y="1539"/>
              <a:ext cx="15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41N</a:t>
              </a:r>
              <a:endParaRPr lang="en-US" sz="2400">
                <a:solidFill>
                  <a:srgbClr val="000000"/>
                </a:solidFill>
              </a:endParaRPr>
            </a:p>
          </p:txBody>
        </p:sp>
        <p:sp>
          <p:nvSpPr>
            <p:cNvPr id="11369" name="Rectangle 102"/>
            <p:cNvSpPr>
              <a:spLocks noChangeArrowheads="1"/>
            </p:cNvSpPr>
            <p:nvPr/>
          </p:nvSpPr>
          <p:spPr bwMode="auto">
            <a:xfrm>
              <a:off x="2786" y="1414"/>
              <a:ext cx="22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121W</a:t>
              </a:r>
              <a:endParaRPr lang="en-US" sz="2400">
                <a:solidFill>
                  <a:srgbClr val="000000"/>
                </a:solidFill>
              </a:endParaRPr>
            </a:p>
          </p:txBody>
        </p:sp>
        <p:sp>
          <p:nvSpPr>
            <p:cNvPr id="11370" name="Rectangle 103"/>
            <p:cNvSpPr>
              <a:spLocks noChangeArrowheads="1"/>
            </p:cNvSpPr>
            <p:nvPr/>
          </p:nvSpPr>
          <p:spPr bwMode="auto">
            <a:xfrm>
              <a:off x="3246" y="1414"/>
              <a:ext cx="22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119W</a:t>
              </a:r>
              <a:endParaRPr lang="en-US" sz="2400">
                <a:solidFill>
                  <a:srgbClr val="000000"/>
                </a:solidFill>
              </a:endParaRPr>
            </a:p>
          </p:txBody>
        </p:sp>
        <p:sp>
          <p:nvSpPr>
            <p:cNvPr id="11371" name="Rectangle 104"/>
            <p:cNvSpPr>
              <a:spLocks noChangeArrowheads="1"/>
            </p:cNvSpPr>
            <p:nvPr/>
          </p:nvSpPr>
          <p:spPr bwMode="auto">
            <a:xfrm>
              <a:off x="3711" y="1414"/>
              <a:ext cx="22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117W</a:t>
              </a:r>
              <a:endParaRPr lang="en-US" sz="2400">
                <a:solidFill>
                  <a:srgbClr val="000000"/>
                </a:solidFill>
              </a:endParaRPr>
            </a:p>
          </p:txBody>
        </p:sp>
        <p:sp>
          <p:nvSpPr>
            <p:cNvPr id="11372" name="Rectangle 105"/>
            <p:cNvSpPr>
              <a:spLocks noChangeArrowheads="1"/>
            </p:cNvSpPr>
            <p:nvPr/>
          </p:nvSpPr>
          <p:spPr bwMode="auto">
            <a:xfrm>
              <a:off x="4171" y="1414"/>
              <a:ext cx="22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115W</a:t>
              </a:r>
              <a:endParaRPr lang="en-US" sz="2400">
                <a:solidFill>
                  <a:srgbClr val="000000"/>
                </a:solidFill>
              </a:endParaRPr>
            </a:p>
          </p:txBody>
        </p:sp>
        <p:sp>
          <p:nvSpPr>
            <p:cNvPr id="11373" name="Rectangle 106"/>
            <p:cNvSpPr>
              <a:spLocks noChangeArrowheads="1"/>
            </p:cNvSpPr>
            <p:nvPr/>
          </p:nvSpPr>
          <p:spPr bwMode="auto">
            <a:xfrm>
              <a:off x="4632" y="1414"/>
              <a:ext cx="22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113W</a:t>
              </a:r>
              <a:endParaRPr lang="en-US" sz="2400">
                <a:solidFill>
                  <a:srgbClr val="000000"/>
                </a:solidFill>
              </a:endParaRPr>
            </a:p>
          </p:txBody>
        </p:sp>
        <p:sp>
          <p:nvSpPr>
            <p:cNvPr id="11374" name="Rectangle 107"/>
            <p:cNvSpPr>
              <a:spLocks noChangeArrowheads="1"/>
            </p:cNvSpPr>
            <p:nvPr/>
          </p:nvSpPr>
          <p:spPr bwMode="auto">
            <a:xfrm>
              <a:off x="5097" y="1414"/>
              <a:ext cx="22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111W</a:t>
              </a:r>
              <a:endParaRPr lang="en-US" sz="2400">
                <a:solidFill>
                  <a:srgbClr val="000000"/>
                </a:solidFill>
              </a:endParaRPr>
            </a:p>
          </p:txBody>
        </p:sp>
        <p:sp>
          <p:nvSpPr>
            <p:cNvPr id="11375" name="Rectangle 108"/>
            <p:cNvSpPr>
              <a:spLocks noChangeArrowheads="1"/>
            </p:cNvSpPr>
            <p:nvPr/>
          </p:nvSpPr>
          <p:spPr bwMode="auto">
            <a:xfrm>
              <a:off x="2771" y="1379"/>
              <a:ext cx="2901" cy="2556"/>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76" name="Rectangle 109"/>
            <p:cNvSpPr>
              <a:spLocks noChangeArrowheads="1"/>
            </p:cNvSpPr>
            <p:nvPr/>
          </p:nvSpPr>
          <p:spPr bwMode="auto">
            <a:xfrm>
              <a:off x="3496" y="1869"/>
              <a:ext cx="295" cy="13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11377" name="Rectangle 110"/>
            <p:cNvSpPr>
              <a:spLocks noChangeArrowheads="1"/>
            </p:cNvSpPr>
            <p:nvPr/>
          </p:nvSpPr>
          <p:spPr bwMode="auto">
            <a:xfrm>
              <a:off x="3496" y="1869"/>
              <a:ext cx="295" cy="135"/>
            </a:xfrm>
            <a:prstGeom prst="rect">
              <a:avLst/>
            </a:prstGeom>
            <a:noFill/>
            <a:ln w="1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78" name="Rectangle 111"/>
            <p:cNvSpPr>
              <a:spLocks noChangeArrowheads="1"/>
            </p:cNvSpPr>
            <p:nvPr/>
          </p:nvSpPr>
          <p:spPr bwMode="auto">
            <a:xfrm>
              <a:off x="3516" y="1879"/>
              <a:ext cx="23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FFFFFF"/>
                  </a:solidFill>
                </a:rPr>
                <a:t>Fallon</a:t>
              </a:r>
              <a:endParaRPr lang="en-US" sz="2400">
                <a:solidFill>
                  <a:srgbClr val="FFFFFF"/>
                </a:solidFill>
              </a:endParaRPr>
            </a:p>
          </p:txBody>
        </p:sp>
        <p:sp>
          <p:nvSpPr>
            <p:cNvPr id="11379" name="Rectangle 112"/>
            <p:cNvSpPr>
              <a:spLocks noChangeArrowheads="1"/>
            </p:cNvSpPr>
            <p:nvPr/>
          </p:nvSpPr>
          <p:spPr bwMode="auto">
            <a:xfrm>
              <a:off x="2991" y="3470"/>
              <a:ext cx="640" cy="36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11380" name="Rectangle 113"/>
            <p:cNvSpPr>
              <a:spLocks noChangeArrowheads="1"/>
            </p:cNvSpPr>
            <p:nvPr/>
          </p:nvSpPr>
          <p:spPr bwMode="auto">
            <a:xfrm>
              <a:off x="2991" y="3470"/>
              <a:ext cx="640" cy="365"/>
            </a:xfrm>
            <a:prstGeom prst="rect">
              <a:avLst/>
            </a:prstGeom>
            <a:noFill/>
            <a:ln w="1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81" name="Rectangle 114"/>
            <p:cNvSpPr>
              <a:spLocks noChangeArrowheads="1"/>
            </p:cNvSpPr>
            <p:nvPr/>
          </p:nvSpPr>
          <p:spPr bwMode="auto">
            <a:xfrm>
              <a:off x="3131" y="3480"/>
              <a:ext cx="48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FFFF00"/>
                  </a:solidFill>
                </a:rPr>
                <a:t>North</a:t>
              </a:r>
              <a:r>
                <a:rPr lang="en-US" sz="1100">
                  <a:solidFill>
                    <a:srgbClr val="FF0000"/>
                  </a:solidFill>
                </a:rPr>
                <a:t> </a:t>
              </a:r>
              <a:r>
                <a:rPr lang="en-US" sz="1100">
                  <a:solidFill>
                    <a:srgbClr val="FFFFFF"/>
                  </a:solidFill>
                </a:rPr>
                <a:t>Island</a:t>
              </a:r>
              <a:endParaRPr lang="en-US" sz="2400">
                <a:solidFill>
                  <a:srgbClr val="FFFFFF"/>
                </a:solidFill>
              </a:endParaRPr>
            </a:p>
          </p:txBody>
        </p:sp>
        <p:sp>
          <p:nvSpPr>
            <p:cNvPr id="11382" name="Rectangle 115"/>
            <p:cNvSpPr>
              <a:spLocks noChangeArrowheads="1"/>
            </p:cNvSpPr>
            <p:nvPr/>
          </p:nvSpPr>
          <p:spPr bwMode="auto">
            <a:xfrm>
              <a:off x="3286" y="3590"/>
              <a:ext cx="32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FFFFFF"/>
                  </a:solidFill>
                </a:rPr>
                <a:t>Miramar</a:t>
              </a:r>
              <a:endParaRPr lang="en-US" sz="2400">
                <a:solidFill>
                  <a:srgbClr val="FFFFFF"/>
                </a:solidFill>
              </a:endParaRPr>
            </a:p>
          </p:txBody>
        </p:sp>
        <p:sp>
          <p:nvSpPr>
            <p:cNvPr id="11383" name="Rectangle 116"/>
            <p:cNvSpPr>
              <a:spLocks noChangeArrowheads="1"/>
            </p:cNvSpPr>
            <p:nvPr/>
          </p:nvSpPr>
          <p:spPr bwMode="auto">
            <a:xfrm>
              <a:off x="3021" y="3705"/>
              <a:ext cx="59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FFFFFF"/>
                  </a:solidFill>
                </a:rPr>
                <a:t>Imperial</a:t>
              </a:r>
              <a:r>
                <a:rPr lang="en-US" sz="1100">
                  <a:solidFill>
                    <a:srgbClr val="FF0000"/>
                  </a:solidFill>
                </a:rPr>
                <a:t> </a:t>
              </a:r>
              <a:r>
                <a:rPr lang="en-US" sz="1100">
                  <a:solidFill>
                    <a:srgbClr val="FFFFFF"/>
                  </a:solidFill>
                </a:rPr>
                <a:t>Beach</a:t>
              </a:r>
              <a:endParaRPr lang="en-US" sz="2400">
                <a:solidFill>
                  <a:srgbClr val="FFFFFF"/>
                </a:solidFill>
              </a:endParaRPr>
            </a:p>
          </p:txBody>
        </p:sp>
        <p:sp>
          <p:nvSpPr>
            <p:cNvPr id="11384" name="Freeform 117"/>
            <p:cNvSpPr>
              <a:spLocks noEditPoints="1"/>
            </p:cNvSpPr>
            <p:nvPr/>
          </p:nvSpPr>
          <p:spPr bwMode="auto">
            <a:xfrm>
              <a:off x="4362" y="2129"/>
              <a:ext cx="80" cy="1331"/>
            </a:xfrm>
            <a:custGeom>
              <a:avLst/>
              <a:gdLst>
                <a:gd name="T0" fmla="*/ 0 w 80"/>
                <a:gd name="T1" fmla="*/ 1331 h 1331"/>
                <a:gd name="T2" fmla="*/ 50 w 80"/>
                <a:gd name="T3" fmla="*/ 40 h 1331"/>
                <a:gd name="T4" fmla="*/ 60 w 80"/>
                <a:gd name="T5" fmla="*/ 40 h 1331"/>
                <a:gd name="T6" fmla="*/ 15 w 80"/>
                <a:gd name="T7" fmla="*/ 1331 h 1331"/>
                <a:gd name="T8" fmla="*/ 0 w 80"/>
                <a:gd name="T9" fmla="*/ 1331 h 1331"/>
                <a:gd name="T10" fmla="*/ 30 w 80"/>
                <a:gd name="T11" fmla="*/ 45 h 1331"/>
                <a:gd name="T12" fmla="*/ 60 w 80"/>
                <a:gd name="T13" fmla="*/ 0 h 1331"/>
                <a:gd name="T14" fmla="*/ 80 w 80"/>
                <a:gd name="T15" fmla="*/ 50 h 1331"/>
                <a:gd name="T16" fmla="*/ 30 w 80"/>
                <a:gd name="T17" fmla="*/ 45 h 13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0"/>
                <a:gd name="T28" fmla="*/ 0 h 1331"/>
                <a:gd name="T29" fmla="*/ 80 w 80"/>
                <a:gd name="T30" fmla="*/ 1331 h 13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0" h="1331">
                  <a:moveTo>
                    <a:pt x="0" y="1331"/>
                  </a:moveTo>
                  <a:lnTo>
                    <a:pt x="50" y="40"/>
                  </a:lnTo>
                  <a:lnTo>
                    <a:pt x="60" y="40"/>
                  </a:lnTo>
                  <a:lnTo>
                    <a:pt x="15" y="1331"/>
                  </a:lnTo>
                  <a:lnTo>
                    <a:pt x="0" y="1331"/>
                  </a:lnTo>
                  <a:close/>
                  <a:moveTo>
                    <a:pt x="30" y="45"/>
                  </a:moveTo>
                  <a:lnTo>
                    <a:pt x="60" y="0"/>
                  </a:lnTo>
                  <a:lnTo>
                    <a:pt x="80" y="50"/>
                  </a:lnTo>
                  <a:lnTo>
                    <a:pt x="30" y="45"/>
                  </a:lnTo>
                  <a:close/>
                </a:path>
              </a:pathLst>
            </a:custGeom>
            <a:solidFill>
              <a:srgbClr val="FF0000"/>
            </a:solidFill>
            <a:ln w="5">
              <a:solidFill>
                <a:srgbClr val="FF0000"/>
              </a:solidFill>
              <a:prstDash val="solid"/>
              <a:round/>
              <a:headEnd/>
              <a:tailEnd/>
            </a:ln>
          </p:spPr>
          <p:txBody>
            <a:bodyPr/>
            <a:lstStyle/>
            <a:p>
              <a:endParaRPr lang="en-US" sz="2400">
                <a:solidFill>
                  <a:srgbClr val="000000"/>
                </a:solidFill>
              </a:endParaRPr>
            </a:p>
          </p:txBody>
        </p:sp>
        <p:sp>
          <p:nvSpPr>
            <p:cNvPr id="11385" name="Rectangle 118"/>
            <p:cNvSpPr>
              <a:spLocks noChangeArrowheads="1"/>
            </p:cNvSpPr>
            <p:nvPr/>
          </p:nvSpPr>
          <p:spPr bwMode="auto">
            <a:xfrm>
              <a:off x="4196" y="2730"/>
              <a:ext cx="366" cy="1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11386" name="Rectangle 119"/>
            <p:cNvSpPr>
              <a:spLocks noChangeArrowheads="1"/>
            </p:cNvSpPr>
            <p:nvPr/>
          </p:nvSpPr>
          <p:spPr bwMode="auto">
            <a:xfrm>
              <a:off x="4196" y="2730"/>
              <a:ext cx="366" cy="135"/>
            </a:xfrm>
            <a:prstGeom prst="rect">
              <a:avLst/>
            </a:prstGeom>
            <a:noFill/>
            <a:ln w="1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87" name="Rectangle 120"/>
            <p:cNvSpPr>
              <a:spLocks noChangeArrowheads="1"/>
            </p:cNvSpPr>
            <p:nvPr/>
          </p:nvSpPr>
          <p:spPr bwMode="auto">
            <a:xfrm>
              <a:off x="4221" y="2740"/>
              <a:ext cx="30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FF0000"/>
                  </a:solidFill>
                </a:rPr>
                <a:t>300 NM</a:t>
              </a:r>
              <a:endParaRPr lang="en-US" sz="2400">
                <a:solidFill>
                  <a:srgbClr val="000000"/>
                </a:solidFill>
              </a:endParaRPr>
            </a:p>
          </p:txBody>
        </p:sp>
        <p:sp>
          <p:nvSpPr>
            <p:cNvPr id="11388" name="Rectangle 121"/>
            <p:cNvSpPr>
              <a:spLocks noChangeArrowheads="1"/>
            </p:cNvSpPr>
            <p:nvPr/>
          </p:nvSpPr>
          <p:spPr bwMode="auto">
            <a:xfrm>
              <a:off x="4232" y="3560"/>
              <a:ext cx="280" cy="13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11389" name="Rectangle 122"/>
            <p:cNvSpPr>
              <a:spLocks noChangeArrowheads="1"/>
            </p:cNvSpPr>
            <p:nvPr/>
          </p:nvSpPr>
          <p:spPr bwMode="auto">
            <a:xfrm>
              <a:off x="4232" y="3560"/>
              <a:ext cx="280" cy="135"/>
            </a:xfrm>
            <a:prstGeom prst="rect">
              <a:avLst/>
            </a:prstGeom>
            <a:noFill/>
            <a:ln w="1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90" name="Rectangle 123"/>
            <p:cNvSpPr>
              <a:spLocks noChangeArrowheads="1"/>
            </p:cNvSpPr>
            <p:nvPr/>
          </p:nvSpPr>
          <p:spPr bwMode="auto">
            <a:xfrm>
              <a:off x="4252" y="3570"/>
              <a:ext cx="22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FFFFFF"/>
                  </a:solidFill>
                </a:rPr>
                <a:t>Yuma</a:t>
              </a:r>
              <a:endParaRPr lang="en-US" sz="2400">
                <a:solidFill>
                  <a:srgbClr val="FFFFFF"/>
                </a:solidFill>
              </a:endParaRPr>
            </a:p>
          </p:txBody>
        </p:sp>
      </p:grpSp>
    </p:spTree>
    <p:extLst>
      <p:ext uri="{BB962C8B-B14F-4D97-AF65-F5344CB8AC3E}">
        <p14:creationId xmlns:p14="http://schemas.microsoft.com/office/powerpoint/2010/main" val="2710883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t>Graphics</a:t>
            </a:r>
            <a:endParaRPr lang="en-US" sz="2800"/>
          </a:p>
        </p:txBody>
      </p:sp>
      <p:pic>
        <p:nvPicPr>
          <p:cNvPr id="12293" name="Picture 6"/>
          <p:cNvPicPr>
            <a:picLocks noGrp="1" noChangeAspect="1" noChangeArrowheads="1"/>
          </p:cNvPicPr>
          <p:nvPr>
            <p:ph sz="half" idx="1"/>
          </p:nvPr>
        </p:nvPicPr>
        <p:blipFill>
          <a:blip r:embed="rId3"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a:xfrm>
            <a:off x="2057400" y="2438401"/>
            <a:ext cx="8077200" cy="3825875"/>
          </a:xfrm>
          <a:noFill/>
        </p:spPr>
      </p:pic>
      <p:sp>
        <p:nvSpPr>
          <p:cNvPr id="12291" name="Rectangle 3"/>
          <p:cNvSpPr>
            <a:spLocks noGrp="1" noChangeArrowheads="1"/>
          </p:cNvSpPr>
          <p:nvPr>
            <p:ph sz="half" idx="2"/>
          </p:nvPr>
        </p:nvSpPr>
        <p:spPr>
          <a:xfrm>
            <a:off x="1305410" y="883329"/>
            <a:ext cx="5363633" cy="4114800"/>
          </a:xfrm>
        </p:spPr>
        <p:txBody>
          <a:bodyPr/>
          <a:lstStyle/>
          <a:p>
            <a:pPr marL="176213" indent="-176213"/>
            <a:r>
              <a:rPr lang="en-US" sz="2000" b="1" dirty="0"/>
              <a:t>… but sometime graphics convey notional information where the </a:t>
            </a:r>
            <a:r>
              <a:rPr lang="en-US" sz="2000" b="1" i="1" dirty="0"/>
              <a:t>form</a:t>
            </a:r>
            <a:r>
              <a:rPr lang="en-US" sz="2000" b="1" dirty="0"/>
              <a:t> is relevant, but the text is </a:t>
            </a:r>
            <a:r>
              <a:rPr lang="en-US" sz="2000" b="1" i="1" dirty="0"/>
              <a:t>not</a:t>
            </a:r>
            <a:endParaRPr lang="en-US" sz="2000" b="1" dirty="0"/>
          </a:p>
          <a:p>
            <a:pPr marL="176213" indent="-176213"/>
            <a:r>
              <a:rPr lang="en-US" sz="2000" b="1" dirty="0"/>
              <a:t>If you’re sure, then have at it</a:t>
            </a:r>
          </a:p>
          <a:p>
            <a:pPr marL="176213" indent="-176213"/>
            <a:endParaRPr lang="en-US" sz="2000" dirty="0"/>
          </a:p>
        </p:txBody>
      </p:sp>
      <p:sp>
        <p:nvSpPr>
          <p:cNvPr id="7" name="Slide Number Placeholder 58"/>
          <p:cNvSpPr>
            <a:spLocks noGrp="1"/>
          </p:cNvSpPr>
          <p:nvPr>
            <p:ph type="sldNum" sz="quarter" idx="4"/>
          </p:nvPr>
        </p:nvSpPr>
        <p:spPr bwMode="auto">
          <a:xfrm>
            <a:off x="11034584" y="6427574"/>
            <a:ext cx="652848" cy="4304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11</a:t>
            </a:fld>
            <a:endParaRPr lang="en-US" dirty="0">
              <a:solidFill>
                <a:srgbClr val="000000"/>
              </a:solidFill>
            </a:endParaRPr>
          </a:p>
        </p:txBody>
      </p:sp>
      <p:sp>
        <p:nvSpPr>
          <p:cNvPr id="12292" name="Rectangle 8"/>
          <p:cNvSpPr>
            <a:spLocks noGrp="1" noChangeArrowheads="1"/>
          </p:cNvSpPr>
          <p:nvPr>
            <p:ph type="body" sz="half" idx="4294967295"/>
          </p:nvPr>
        </p:nvSpPr>
        <p:spPr>
          <a:xfrm>
            <a:off x="10209320" y="3728621"/>
            <a:ext cx="1056443" cy="1269508"/>
          </a:xfrm>
        </p:spPr>
        <p:txBody>
          <a:bodyPr/>
          <a:lstStyle/>
          <a:p>
            <a:pPr marL="0" indent="0" eaLnBrk="1" hangingPunct="1">
              <a:buNone/>
            </a:pPr>
            <a:endParaRPr lang="en-US" sz="2000" b="1" i="1" dirty="0"/>
          </a:p>
        </p:txBody>
      </p:sp>
    </p:spTree>
    <p:extLst>
      <p:ext uri="{BB962C8B-B14F-4D97-AF65-F5344CB8AC3E}">
        <p14:creationId xmlns:p14="http://schemas.microsoft.com/office/powerpoint/2010/main" val="1606821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a:xfrm>
            <a:off x="2362200" y="0"/>
            <a:ext cx="8153400" cy="838200"/>
          </a:xfrm>
        </p:spPr>
        <p:txBody>
          <a:bodyPr/>
          <a:lstStyle/>
          <a:p>
            <a:pPr eaLnBrk="1" hangingPunct="1"/>
            <a:r>
              <a:rPr lang="en-US"/>
              <a:t>Video Resolution</a:t>
            </a:r>
            <a:endParaRPr lang="en-US" sz="2800"/>
          </a:p>
        </p:txBody>
      </p:sp>
      <p:sp>
        <p:nvSpPr>
          <p:cNvPr id="13317" name="Rectangle 3"/>
          <p:cNvSpPr>
            <a:spLocks noGrp="1" noChangeArrowheads="1"/>
          </p:cNvSpPr>
          <p:nvPr>
            <p:ph sz="half" idx="1"/>
          </p:nvPr>
        </p:nvSpPr>
        <p:spPr>
          <a:xfrm>
            <a:off x="1676400" y="1027114"/>
            <a:ext cx="8382000" cy="1143000"/>
          </a:xfrm>
        </p:spPr>
        <p:txBody>
          <a:bodyPr/>
          <a:lstStyle/>
          <a:p>
            <a:pPr marL="176213" indent="-176213">
              <a:lnSpc>
                <a:spcPct val="80000"/>
              </a:lnSpc>
            </a:pPr>
            <a:r>
              <a:rPr lang="en-US" b="1" dirty="0"/>
              <a:t>Projectors will be Sony VPLFH30 LCD Projector – or similar with 1920 x 1080 resolution and 16:9 aspect ratio</a:t>
            </a:r>
          </a:p>
          <a:p>
            <a:pPr marL="176213" indent="-176213">
              <a:lnSpc>
                <a:spcPct val="80000"/>
              </a:lnSpc>
            </a:pPr>
            <a:endParaRPr lang="en-US" b="1" dirty="0"/>
          </a:p>
          <a:p>
            <a:pPr marL="176213" indent="-176213">
              <a:lnSpc>
                <a:spcPct val="80000"/>
              </a:lnSpc>
            </a:pPr>
            <a:r>
              <a:rPr lang="en-US" b="1" dirty="0"/>
              <a:t>Further info can be found on the AV/Computer Support Form found on the Submission Information page</a:t>
            </a:r>
          </a:p>
          <a:p>
            <a:pPr marL="176213" indent="-176213">
              <a:lnSpc>
                <a:spcPct val="80000"/>
              </a:lnSpc>
            </a:pPr>
            <a:endParaRPr lang="en-US" b="1" dirty="0"/>
          </a:p>
        </p:txBody>
      </p:sp>
      <p:sp>
        <p:nvSpPr>
          <p:cNvPr id="11" name="Slide Number Placeholder 58"/>
          <p:cNvSpPr>
            <a:spLocks noGrp="1"/>
          </p:cNvSpPr>
          <p:nvPr>
            <p:ph type="sldNum" sz="quarter" idx="4"/>
          </p:nvPr>
        </p:nvSpPr>
        <p:spPr bwMode="auto">
          <a:xfrm>
            <a:off x="10663880" y="6415218"/>
            <a:ext cx="918519" cy="44278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12</a:t>
            </a:fld>
            <a:endParaRPr lang="en-US" dirty="0">
              <a:solidFill>
                <a:srgbClr val="000000"/>
              </a:solidFill>
            </a:endParaRPr>
          </a:p>
        </p:txBody>
      </p:sp>
    </p:spTree>
    <p:extLst>
      <p:ext uri="{BB962C8B-B14F-4D97-AF65-F5344CB8AC3E}">
        <p14:creationId xmlns:p14="http://schemas.microsoft.com/office/powerpoint/2010/main" val="794591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7800" y="838200"/>
            <a:ext cx="54102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sp>
        <p:nvSpPr>
          <p:cNvPr id="14339" name="Rectangle 2"/>
          <p:cNvSpPr>
            <a:spLocks noGrp="1" noChangeArrowheads="1"/>
          </p:cNvSpPr>
          <p:nvPr>
            <p:ph type="title"/>
          </p:nvPr>
        </p:nvSpPr>
        <p:spPr/>
        <p:txBody>
          <a:bodyPr/>
          <a:lstStyle/>
          <a:p>
            <a:pPr eaLnBrk="1" hangingPunct="1"/>
            <a:r>
              <a:rPr lang="en-US"/>
              <a:t>Acronyms</a:t>
            </a:r>
          </a:p>
        </p:txBody>
      </p:sp>
      <p:sp>
        <p:nvSpPr>
          <p:cNvPr id="14340" name="Rectangle 3"/>
          <p:cNvSpPr>
            <a:spLocks noGrp="1" noChangeArrowheads="1"/>
          </p:cNvSpPr>
          <p:nvPr>
            <p:ph idx="1"/>
          </p:nvPr>
        </p:nvSpPr>
        <p:spPr>
          <a:xfrm>
            <a:off x="585153" y="1143001"/>
            <a:ext cx="3352800" cy="5334000"/>
          </a:xfrm>
        </p:spPr>
        <p:txBody>
          <a:bodyPr/>
          <a:lstStyle/>
          <a:p>
            <a:pPr eaLnBrk="1" hangingPunct="1"/>
            <a:r>
              <a:rPr lang="en-US" sz="2000" b="1" dirty="0"/>
              <a:t>FYI, 10K TLAs are a PITA WRT MOYA</a:t>
            </a:r>
          </a:p>
          <a:p>
            <a:pPr eaLnBrk="1" hangingPunct="1"/>
            <a:r>
              <a:rPr lang="en-US" sz="2000" b="1" dirty="0"/>
              <a:t>Your work is interesting even to the people who don’t know them (and don’t </a:t>
            </a:r>
            <a:r>
              <a:rPr lang="en-US" sz="2000" b="1" i="1" dirty="0"/>
              <a:t>care</a:t>
            </a:r>
            <a:r>
              <a:rPr lang="en-US" sz="2000" b="1" dirty="0"/>
              <a:t> </a:t>
            </a:r>
            <a:br>
              <a:rPr lang="en-US" sz="2000" b="1" dirty="0"/>
            </a:br>
            <a:r>
              <a:rPr lang="en-US" sz="2000" b="1" dirty="0"/>
              <a:t>to know them)</a:t>
            </a:r>
          </a:p>
          <a:p>
            <a:pPr lvl="1" eaLnBrk="1" hangingPunct="1"/>
            <a:r>
              <a:rPr lang="en-US" sz="1800" dirty="0"/>
              <a:t>Use as common, </a:t>
            </a:r>
            <a:br>
              <a:rPr lang="en-US" sz="1800" dirty="0"/>
            </a:br>
            <a:r>
              <a:rPr lang="en-US" sz="1800" dirty="0"/>
              <a:t>appropriate, and </a:t>
            </a:r>
            <a:br>
              <a:rPr lang="en-US" sz="1800" dirty="0"/>
            </a:br>
            <a:r>
              <a:rPr lang="en-US" sz="1800" dirty="0"/>
              <a:t>necessary</a:t>
            </a:r>
          </a:p>
          <a:p>
            <a:pPr lvl="1" eaLnBrk="1" hangingPunct="1"/>
            <a:r>
              <a:rPr lang="en-US" sz="1800" dirty="0"/>
              <a:t>Don’t make them wade through alphabet soup, </a:t>
            </a:r>
            <a:br>
              <a:rPr lang="en-US" sz="1800" dirty="0"/>
            </a:br>
            <a:r>
              <a:rPr lang="en-US" sz="1800" dirty="0"/>
              <a:t>or look for the secret </a:t>
            </a:r>
            <a:br>
              <a:rPr lang="en-US" sz="1800" dirty="0"/>
            </a:br>
            <a:r>
              <a:rPr lang="en-US" sz="1800" dirty="0"/>
              <a:t>decoder ring</a:t>
            </a:r>
          </a:p>
        </p:txBody>
      </p:sp>
      <p:sp>
        <p:nvSpPr>
          <p:cNvPr id="32" name="Slide Number Placeholder 58"/>
          <p:cNvSpPr>
            <a:spLocks noGrp="1"/>
          </p:cNvSpPr>
          <p:nvPr>
            <p:ph type="sldNum" sz="quarter" idx="4"/>
          </p:nvPr>
        </p:nvSpPr>
        <p:spPr bwMode="auto">
          <a:xfrm>
            <a:off x="10942043" y="6404898"/>
            <a:ext cx="677863" cy="35424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13</a:t>
            </a:fld>
            <a:endParaRPr lang="en-US" dirty="0">
              <a:solidFill>
                <a:srgbClr val="000000"/>
              </a:solidFill>
            </a:endParaRPr>
          </a:p>
        </p:txBody>
      </p:sp>
      <p:grpSp>
        <p:nvGrpSpPr>
          <p:cNvPr id="14341" name="Group 57"/>
          <p:cNvGrpSpPr>
            <a:grpSpLocks/>
          </p:cNvGrpSpPr>
          <p:nvPr/>
        </p:nvGrpSpPr>
        <p:grpSpPr bwMode="auto">
          <a:xfrm>
            <a:off x="3867785" y="5204747"/>
            <a:ext cx="1828800" cy="1200150"/>
            <a:chOff x="1406" y="3437"/>
            <a:chExt cx="1152" cy="756"/>
          </a:xfrm>
        </p:grpSpPr>
        <p:grpSp>
          <p:nvGrpSpPr>
            <p:cNvPr id="14343" name="Group 51"/>
            <p:cNvGrpSpPr>
              <a:grpSpLocks/>
            </p:cNvGrpSpPr>
            <p:nvPr/>
          </p:nvGrpSpPr>
          <p:grpSpPr bwMode="auto">
            <a:xfrm>
              <a:off x="1776" y="3600"/>
              <a:ext cx="427" cy="593"/>
              <a:chOff x="1558" y="3651"/>
              <a:chExt cx="427" cy="593"/>
            </a:xfrm>
          </p:grpSpPr>
          <p:sp>
            <p:nvSpPr>
              <p:cNvPr id="14345" name="Freeform 23"/>
              <p:cNvSpPr>
                <a:spLocks/>
              </p:cNvSpPr>
              <p:nvPr/>
            </p:nvSpPr>
            <p:spPr bwMode="auto">
              <a:xfrm>
                <a:off x="1636" y="4000"/>
                <a:ext cx="334" cy="237"/>
              </a:xfrm>
              <a:custGeom>
                <a:avLst/>
                <a:gdLst>
                  <a:gd name="T0" fmla="*/ 0 w 1002"/>
                  <a:gd name="T1" fmla="*/ 0 h 711"/>
                  <a:gd name="T2" fmla="*/ 0 w 1002"/>
                  <a:gd name="T3" fmla="*/ 0 h 711"/>
                  <a:gd name="T4" fmla="*/ 0 w 1002"/>
                  <a:gd name="T5" fmla="*/ 0 h 711"/>
                  <a:gd name="T6" fmla="*/ 0 w 1002"/>
                  <a:gd name="T7" fmla="*/ 0 h 711"/>
                  <a:gd name="T8" fmla="*/ 0 w 1002"/>
                  <a:gd name="T9" fmla="*/ 0 h 711"/>
                  <a:gd name="T10" fmla="*/ 0 w 1002"/>
                  <a:gd name="T11" fmla="*/ 0 h 711"/>
                  <a:gd name="T12" fmla="*/ 0 w 1002"/>
                  <a:gd name="T13" fmla="*/ 0 h 711"/>
                  <a:gd name="T14" fmla="*/ 0 w 1002"/>
                  <a:gd name="T15" fmla="*/ 0 h 711"/>
                  <a:gd name="T16" fmla="*/ 0 w 1002"/>
                  <a:gd name="T17" fmla="*/ 0 h 711"/>
                  <a:gd name="T18" fmla="*/ 0 w 1002"/>
                  <a:gd name="T19" fmla="*/ 0 h 711"/>
                  <a:gd name="T20" fmla="*/ 0 w 1002"/>
                  <a:gd name="T21" fmla="*/ 0 h 711"/>
                  <a:gd name="T22" fmla="*/ 0 w 1002"/>
                  <a:gd name="T23" fmla="*/ 0 h 711"/>
                  <a:gd name="T24" fmla="*/ 0 w 1002"/>
                  <a:gd name="T25" fmla="*/ 0 h 711"/>
                  <a:gd name="T26" fmla="*/ 0 w 1002"/>
                  <a:gd name="T27" fmla="*/ 0 h 711"/>
                  <a:gd name="T28" fmla="*/ 0 w 1002"/>
                  <a:gd name="T29" fmla="*/ 0 h 711"/>
                  <a:gd name="T30" fmla="*/ 0 w 1002"/>
                  <a:gd name="T31" fmla="*/ 0 h 711"/>
                  <a:gd name="T32" fmla="*/ 0 w 1002"/>
                  <a:gd name="T33" fmla="*/ 0 h 711"/>
                  <a:gd name="T34" fmla="*/ 0 w 1002"/>
                  <a:gd name="T35" fmla="*/ 0 h 711"/>
                  <a:gd name="T36" fmla="*/ 0 w 1002"/>
                  <a:gd name="T37" fmla="*/ 0 h 711"/>
                  <a:gd name="T38" fmla="*/ 0 w 1002"/>
                  <a:gd name="T39" fmla="*/ 0 h 711"/>
                  <a:gd name="T40" fmla="*/ 0 w 1002"/>
                  <a:gd name="T41" fmla="*/ 0 h 711"/>
                  <a:gd name="T42" fmla="*/ 0 w 1002"/>
                  <a:gd name="T43" fmla="*/ 0 h 711"/>
                  <a:gd name="T44" fmla="*/ 0 w 1002"/>
                  <a:gd name="T45" fmla="*/ 0 h 711"/>
                  <a:gd name="T46" fmla="*/ 0 w 1002"/>
                  <a:gd name="T47" fmla="*/ 0 h 711"/>
                  <a:gd name="T48" fmla="*/ 0 w 1002"/>
                  <a:gd name="T49" fmla="*/ 0 h 711"/>
                  <a:gd name="T50" fmla="*/ 0 w 1002"/>
                  <a:gd name="T51" fmla="*/ 0 h 711"/>
                  <a:gd name="T52" fmla="*/ 0 w 1002"/>
                  <a:gd name="T53" fmla="*/ 0 h 711"/>
                  <a:gd name="T54" fmla="*/ 0 w 1002"/>
                  <a:gd name="T55" fmla="*/ 0 h 711"/>
                  <a:gd name="T56" fmla="*/ 0 w 1002"/>
                  <a:gd name="T57" fmla="*/ 0 h 711"/>
                  <a:gd name="T58" fmla="*/ 0 w 1002"/>
                  <a:gd name="T59" fmla="*/ 0 h 711"/>
                  <a:gd name="T60" fmla="*/ 0 w 1002"/>
                  <a:gd name="T61" fmla="*/ 0 h 711"/>
                  <a:gd name="T62" fmla="*/ 0 w 1002"/>
                  <a:gd name="T63" fmla="*/ 0 h 711"/>
                  <a:gd name="T64" fmla="*/ 0 w 1002"/>
                  <a:gd name="T65" fmla="*/ 0 h 711"/>
                  <a:gd name="T66" fmla="*/ 0 w 1002"/>
                  <a:gd name="T67" fmla="*/ 0 h 711"/>
                  <a:gd name="T68" fmla="*/ 0 w 1002"/>
                  <a:gd name="T69" fmla="*/ 0 h 711"/>
                  <a:gd name="T70" fmla="*/ 0 w 1002"/>
                  <a:gd name="T71" fmla="*/ 0 h 711"/>
                  <a:gd name="T72" fmla="*/ 0 w 1002"/>
                  <a:gd name="T73" fmla="*/ 0 h 711"/>
                  <a:gd name="T74" fmla="*/ 0 w 1002"/>
                  <a:gd name="T75" fmla="*/ 0 h 711"/>
                  <a:gd name="T76" fmla="*/ 0 w 1002"/>
                  <a:gd name="T77" fmla="*/ 0 h 711"/>
                  <a:gd name="T78" fmla="*/ 0 w 1002"/>
                  <a:gd name="T79" fmla="*/ 0 h 711"/>
                  <a:gd name="T80" fmla="*/ 0 w 1002"/>
                  <a:gd name="T81" fmla="*/ 0 h 711"/>
                  <a:gd name="T82" fmla="*/ 0 w 1002"/>
                  <a:gd name="T83" fmla="*/ 0 h 711"/>
                  <a:gd name="T84" fmla="*/ 0 w 1002"/>
                  <a:gd name="T85" fmla="*/ 0 h 711"/>
                  <a:gd name="T86" fmla="*/ 0 w 1002"/>
                  <a:gd name="T87" fmla="*/ 0 h 711"/>
                  <a:gd name="T88" fmla="*/ 0 w 1002"/>
                  <a:gd name="T89" fmla="*/ 0 h 711"/>
                  <a:gd name="T90" fmla="*/ 0 w 1002"/>
                  <a:gd name="T91" fmla="*/ 0 h 711"/>
                  <a:gd name="T92" fmla="*/ 0 w 1002"/>
                  <a:gd name="T93" fmla="*/ 0 h 711"/>
                  <a:gd name="T94" fmla="*/ 0 w 1002"/>
                  <a:gd name="T95" fmla="*/ 0 h 711"/>
                  <a:gd name="T96" fmla="*/ 0 w 1002"/>
                  <a:gd name="T97" fmla="*/ 0 h 711"/>
                  <a:gd name="T98" fmla="*/ 0 w 1002"/>
                  <a:gd name="T99" fmla="*/ 0 h 711"/>
                  <a:gd name="T100" fmla="*/ 0 w 1002"/>
                  <a:gd name="T101" fmla="*/ 0 h 711"/>
                  <a:gd name="T102" fmla="*/ 0 w 1002"/>
                  <a:gd name="T103" fmla="*/ 0 h 711"/>
                  <a:gd name="T104" fmla="*/ 0 w 1002"/>
                  <a:gd name="T105" fmla="*/ 0 h 711"/>
                  <a:gd name="T106" fmla="*/ 0 w 1002"/>
                  <a:gd name="T107" fmla="*/ 0 h 711"/>
                  <a:gd name="T108" fmla="*/ 0 w 1002"/>
                  <a:gd name="T109" fmla="*/ 0 h 711"/>
                  <a:gd name="T110" fmla="*/ 0 w 1002"/>
                  <a:gd name="T111" fmla="*/ 0 h 711"/>
                  <a:gd name="T112" fmla="*/ 0 w 1002"/>
                  <a:gd name="T113" fmla="*/ 0 h 711"/>
                  <a:gd name="T114" fmla="*/ 0 w 1002"/>
                  <a:gd name="T115" fmla="*/ 0 h 711"/>
                  <a:gd name="T116" fmla="*/ 0 w 1002"/>
                  <a:gd name="T117" fmla="*/ 0 h 71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002"/>
                  <a:gd name="T178" fmla="*/ 0 h 711"/>
                  <a:gd name="T179" fmla="*/ 1002 w 1002"/>
                  <a:gd name="T180" fmla="*/ 711 h 71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002" h="711">
                    <a:moveTo>
                      <a:pt x="88" y="189"/>
                    </a:moveTo>
                    <a:lnTo>
                      <a:pt x="88" y="191"/>
                    </a:lnTo>
                    <a:lnTo>
                      <a:pt x="88" y="193"/>
                    </a:lnTo>
                    <a:lnTo>
                      <a:pt x="89" y="196"/>
                    </a:lnTo>
                    <a:lnTo>
                      <a:pt x="92" y="200"/>
                    </a:lnTo>
                    <a:lnTo>
                      <a:pt x="93" y="203"/>
                    </a:lnTo>
                    <a:lnTo>
                      <a:pt x="94" y="206"/>
                    </a:lnTo>
                    <a:lnTo>
                      <a:pt x="94" y="209"/>
                    </a:lnTo>
                    <a:lnTo>
                      <a:pt x="96" y="211"/>
                    </a:lnTo>
                    <a:lnTo>
                      <a:pt x="97" y="215"/>
                    </a:lnTo>
                    <a:lnTo>
                      <a:pt x="98" y="217"/>
                    </a:lnTo>
                    <a:lnTo>
                      <a:pt x="100" y="221"/>
                    </a:lnTo>
                    <a:lnTo>
                      <a:pt x="101" y="224"/>
                    </a:lnTo>
                    <a:lnTo>
                      <a:pt x="103" y="228"/>
                    </a:lnTo>
                    <a:lnTo>
                      <a:pt x="104" y="231"/>
                    </a:lnTo>
                    <a:lnTo>
                      <a:pt x="105" y="235"/>
                    </a:lnTo>
                    <a:lnTo>
                      <a:pt x="108" y="239"/>
                    </a:lnTo>
                    <a:lnTo>
                      <a:pt x="110" y="243"/>
                    </a:lnTo>
                    <a:lnTo>
                      <a:pt x="111" y="247"/>
                    </a:lnTo>
                    <a:lnTo>
                      <a:pt x="114" y="252"/>
                    </a:lnTo>
                    <a:lnTo>
                      <a:pt x="116" y="255"/>
                    </a:lnTo>
                    <a:lnTo>
                      <a:pt x="119" y="260"/>
                    </a:lnTo>
                    <a:lnTo>
                      <a:pt x="120" y="265"/>
                    </a:lnTo>
                    <a:lnTo>
                      <a:pt x="123" y="269"/>
                    </a:lnTo>
                    <a:lnTo>
                      <a:pt x="126" y="274"/>
                    </a:lnTo>
                    <a:lnTo>
                      <a:pt x="129" y="280"/>
                    </a:lnTo>
                    <a:lnTo>
                      <a:pt x="131" y="283"/>
                    </a:lnTo>
                    <a:lnTo>
                      <a:pt x="134" y="289"/>
                    </a:lnTo>
                    <a:lnTo>
                      <a:pt x="137" y="294"/>
                    </a:lnTo>
                    <a:lnTo>
                      <a:pt x="140" y="298"/>
                    </a:lnTo>
                    <a:lnTo>
                      <a:pt x="144" y="303"/>
                    </a:lnTo>
                    <a:lnTo>
                      <a:pt x="146" y="309"/>
                    </a:lnTo>
                    <a:lnTo>
                      <a:pt x="149" y="313"/>
                    </a:lnTo>
                    <a:lnTo>
                      <a:pt x="154" y="319"/>
                    </a:lnTo>
                    <a:lnTo>
                      <a:pt x="156" y="324"/>
                    </a:lnTo>
                    <a:lnTo>
                      <a:pt x="161" y="329"/>
                    </a:lnTo>
                    <a:lnTo>
                      <a:pt x="164" y="334"/>
                    </a:lnTo>
                    <a:lnTo>
                      <a:pt x="168" y="340"/>
                    </a:lnTo>
                    <a:lnTo>
                      <a:pt x="171" y="344"/>
                    </a:lnTo>
                    <a:lnTo>
                      <a:pt x="176" y="350"/>
                    </a:lnTo>
                    <a:lnTo>
                      <a:pt x="181" y="355"/>
                    </a:lnTo>
                    <a:lnTo>
                      <a:pt x="185" y="361"/>
                    </a:lnTo>
                    <a:lnTo>
                      <a:pt x="189" y="366"/>
                    </a:lnTo>
                    <a:lnTo>
                      <a:pt x="193" y="371"/>
                    </a:lnTo>
                    <a:lnTo>
                      <a:pt x="198" y="376"/>
                    </a:lnTo>
                    <a:lnTo>
                      <a:pt x="202" y="381"/>
                    </a:lnTo>
                    <a:lnTo>
                      <a:pt x="207" y="386"/>
                    </a:lnTo>
                    <a:lnTo>
                      <a:pt x="212" y="392"/>
                    </a:lnTo>
                    <a:lnTo>
                      <a:pt x="216" y="396"/>
                    </a:lnTo>
                    <a:lnTo>
                      <a:pt x="222" y="402"/>
                    </a:lnTo>
                    <a:lnTo>
                      <a:pt x="227" y="407"/>
                    </a:lnTo>
                    <a:lnTo>
                      <a:pt x="233" y="411"/>
                    </a:lnTo>
                    <a:lnTo>
                      <a:pt x="238" y="416"/>
                    </a:lnTo>
                    <a:lnTo>
                      <a:pt x="244" y="422"/>
                    </a:lnTo>
                    <a:lnTo>
                      <a:pt x="249" y="425"/>
                    </a:lnTo>
                    <a:lnTo>
                      <a:pt x="254" y="431"/>
                    </a:lnTo>
                    <a:lnTo>
                      <a:pt x="261" y="436"/>
                    </a:lnTo>
                    <a:lnTo>
                      <a:pt x="267" y="440"/>
                    </a:lnTo>
                    <a:lnTo>
                      <a:pt x="273" y="444"/>
                    </a:lnTo>
                    <a:lnTo>
                      <a:pt x="279" y="448"/>
                    </a:lnTo>
                    <a:lnTo>
                      <a:pt x="285" y="452"/>
                    </a:lnTo>
                    <a:lnTo>
                      <a:pt x="290" y="457"/>
                    </a:lnTo>
                    <a:lnTo>
                      <a:pt x="296" y="460"/>
                    </a:lnTo>
                    <a:lnTo>
                      <a:pt x="302" y="463"/>
                    </a:lnTo>
                    <a:lnTo>
                      <a:pt x="308" y="467"/>
                    </a:lnTo>
                    <a:lnTo>
                      <a:pt x="315" y="470"/>
                    </a:lnTo>
                    <a:lnTo>
                      <a:pt x="320" y="474"/>
                    </a:lnTo>
                    <a:lnTo>
                      <a:pt x="326" y="476"/>
                    </a:lnTo>
                    <a:lnTo>
                      <a:pt x="332" y="480"/>
                    </a:lnTo>
                    <a:lnTo>
                      <a:pt x="338" y="483"/>
                    </a:lnTo>
                    <a:lnTo>
                      <a:pt x="343" y="485"/>
                    </a:lnTo>
                    <a:lnTo>
                      <a:pt x="349" y="488"/>
                    </a:lnTo>
                    <a:lnTo>
                      <a:pt x="355" y="490"/>
                    </a:lnTo>
                    <a:lnTo>
                      <a:pt x="361" y="494"/>
                    </a:lnTo>
                    <a:lnTo>
                      <a:pt x="367" y="495"/>
                    </a:lnTo>
                    <a:lnTo>
                      <a:pt x="371" y="497"/>
                    </a:lnTo>
                    <a:lnTo>
                      <a:pt x="377" y="499"/>
                    </a:lnTo>
                    <a:lnTo>
                      <a:pt x="383" y="502"/>
                    </a:lnTo>
                    <a:lnTo>
                      <a:pt x="387" y="503"/>
                    </a:lnTo>
                    <a:lnTo>
                      <a:pt x="393" y="505"/>
                    </a:lnTo>
                    <a:lnTo>
                      <a:pt x="398" y="506"/>
                    </a:lnTo>
                    <a:lnTo>
                      <a:pt x="404" y="509"/>
                    </a:lnTo>
                    <a:lnTo>
                      <a:pt x="408" y="509"/>
                    </a:lnTo>
                    <a:lnTo>
                      <a:pt x="414" y="511"/>
                    </a:lnTo>
                    <a:lnTo>
                      <a:pt x="419" y="512"/>
                    </a:lnTo>
                    <a:lnTo>
                      <a:pt x="424" y="513"/>
                    </a:lnTo>
                    <a:lnTo>
                      <a:pt x="429" y="514"/>
                    </a:lnTo>
                    <a:lnTo>
                      <a:pt x="435" y="516"/>
                    </a:lnTo>
                    <a:lnTo>
                      <a:pt x="439" y="517"/>
                    </a:lnTo>
                    <a:lnTo>
                      <a:pt x="444" y="518"/>
                    </a:lnTo>
                    <a:lnTo>
                      <a:pt x="449" y="518"/>
                    </a:lnTo>
                    <a:lnTo>
                      <a:pt x="453" y="519"/>
                    </a:lnTo>
                    <a:lnTo>
                      <a:pt x="457" y="519"/>
                    </a:lnTo>
                    <a:lnTo>
                      <a:pt x="462" y="520"/>
                    </a:lnTo>
                    <a:lnTo>
                      <a:pt x="466" y="520"/>
                    </a:lnTo>
                    <a:lnTo>
                      <a:pt x="471" y="520"/>
                    </a:lnTo>
                    <a:lnTo>
                      <a:pt x="474" y="521"/>
                    </a:lnTo>
                    <a:lnTo>
                      <a:pt x="479" y="521"/>
                    </a:lnTo>
                    <a:lnTo>
                      <a:pt x="482" y="521"/>
                    </a:lnTo>
                    <a:lnTo>
                      <a:pt x="487" y="521"/>
                    </a:lnTo>
                    <a:lnTo>
                      <a:pt x="490" y="521"/>
                    </a:lnTo>
                    <a:lnTo>
                      <a:pt x="494" y="522"/>
                    </a:lnTo>
                    <a:lnTo>
                      <a:pt x="497" y="522"/>
                    </a:lnTo>
                    <a:lnTo>
                      <a:pt x="501" y="522"/>
                    </a:lnTo>
                    <a:lnTo>
                      <a:pt x="504" y="522"/>
                    </a:lnTo>
                    <a:lnTo>
                      <a:pt x="509" y="522"/>
                    </a:lnTo>
                    <a:lnTo>
                      <a:pt x="511" y="521"/>
                    </a:lnTo>
                    <a:lnTo>
                      <a:pt x="514" y="521"/>
                    </a:lnTo>
                    <a:lnTo>
                      <a:pt x="517" y="521"/>
                    </a:lnTo>
                    <a:lnTo>
                      <a:pt x="519" y="521"/>
                    </a:lnTo>
                    <a:lnTo>
                      <a:pt x="523" y="520"/>
                    </a:lnTo>
                    <a:lnTo>
                      <a:pt x="525" y="520"/>
                    </a:lnTo>
                    <a:lnTo>
                      <a:pt x="527" y="520"/>
                    </a:lnTo>
                    <a:lnTo>
                      <a:pt x="531" y="520"/>
                    </a:lnTo>
                    <a:lnTo>
                      <a:pt x="534" y="519"/>
                    </a:lnTo>
                    <a:lnTo>
                      <a:pt x="539" y="518"/>
                    </a:lnTo>
                    <a:lnTo>
                      <a:pt x="542" y="517"/>
                    </a:lnTo>
                    <a:lnTo>
                      <a:pt x="545" y="517"/>
                    </a:lnTo>
                    <a:lnTo>
                      <a:pt x="548" y="514"/>
                    </a:lnTo>
                    <a:lnTo>
                      <a:pt x="550" y="513"/>
                    </a:lnTo>
                    <a:lnTo>
                      <a:pt x="555" y="511"/>
                    </a:lnTo>
                    <a:lnTo>
                      <a:pt x="560" y="509"/>
                    </a:lnTo>
                    <a:lnTo>
                      <a:pt x="561" y="506"/>
                    </a:lnTo>
                    <a:lnTo>
                      <a:pt x="563" y="505"/>
                    </a:lnTo>
                    <a:lnTo>
                      <a:pt x="565" y="503"/>
                    </a:lnTo>
                    <a:lnTo>
                      <a:pt x="569" y="502"/>
                    </a:lnTo>
                    <a:lnTo>
                      <a:pt x="571" y="499"/>
                    </a:lnTo>
                    <a:lnTo>
                      <a:pt x="573" y="497"/>
                    </a:lnTo>
                    <a:lnTo>
                      <a:pt x="577" y="496"/>
                    </a:lnTo>
                    <a:lnTo>
                      <a:pt x="579" y="494"/>
                    </a:lnTo>
                    <a:lnTo>
                      <a:pt x="583" y="491"/>
                    </a:lnTo>
                    <a:lnTo>
                      <a:pt x="585" y="489"/>
                    </a:lnTo>
                    <a:lnTo>
                      <a:pt x="588" y="485"/>
                    </a:lnTo>
                    <a:lnTo>
                      <a:pt x="591" y="483"/>
                    </a:lnTo>
                    <a:lnTo>
                      <a:pt x="594" y="481"/>
                    </a:lnTo>
                    <a:lnTo>
                      <a:pt x="598" y="477"/>
                    </a:lnTo>
                    <a:lnTo>
                      <a:pt x="601" y="474"/>
                    </a:lnTo>
                    <a:lnTo>
                      <a:pt x="605" y="472"/>
                    </a:lnTo>
                    <a:lnTo>
                      <a:pt x="607" y="468"/>
                    </a:lnTo>
                    <a:lnTo>
                      <a:pt x="610" y="465"/>
                    </a:lnTo>
                    <a:lnTo>
                      <a:pt x="613" y="461"/>
                    </a:lnTo>
                    <a:lnTo>
                      <a:pt x="616" y="458"/>
                    </a:lnTo>
                    <a:lnTo>
                      <a:pt x="620" y="454"/>
                    </a:lnTo>
                    <a:lnTo>
                      <a:pt x="623" y="450"/>
                    </a:lnTo>
                    <a:lnTo>
                      <a:pt x="627" y="446"/>
                    </a:lnTo>
                    <a:lnTo>
                      <a:pt x="630" y="443"/>
                    </a:lnTo>
                    <a:lnTo>
                      <a:pt x="634" y="438"/>
                    </a:lnTo>
                    <a:lnTo>
                      <a:pt x="636" y="435"/>
                    </a:lnTo>
                    <a:lnTo>
                      <a:pt x="638" y="430"/>
                    </a:lnTo>
                    <a:lnTo>
                      <a:pt x="642" y="425"/>
                    </a:lnTo>
                    <a:lnTo>
                      <a:pt x="645" y="421"/>
                    </a:lnTo>
                    <a:lnTo>
                      <a:pt x="647" y="416"/>
                    </a:lnTo>
                    <a:lnTo>
                      <a:pt x="651" y="411"/>
                    </a:lnTo>
                    <a:lnTo>
                      <a:pt x="654" y="407"/>
                    </a:lnTo>
                    <a:lnTo>
                      <a:pt x="657" y="402"/>
                    </a:lnTo>
                    <a:lnTo>
                      <a:pt x="659" y="398"/>
                    </a:lnTo>
                    <a:lnTo>
                      <a:pt x="662" y="392"/>
                    </a:lnTo>
                    <a:lnTo>
                      <a:pt x="665" y="387"/>
                    </a:lnTo>
                    <a:lnTo>
                      <a:pt x="667" y="381"/>
                    </a:lnTo>
                    <a:lnTo>
                      <a:pt x="669" y="376"/>
                    </a:lnTo>
                    <a:lnTo>
                      <a:pt x="673" y="371"/>
                    </a:lnTo>
                    <a:lnTo>
                      <a:pt x="675" y="365"/>
                    </a:lnTo>
                    <a:lnTo>
                      <a:pt x="677" y="359"/>
                    </a:lnTo>
                    <a:lnTo>
                      <a:pt x="679" y="354"/>
                    </a:lnTo>
                    <a:lnTo>
                      <a:pt x="681" y="348"/>
                    </a:lnTo>
                    <a:lnTo>
                      <a:pt x="683" y="342"/>
                    </a:lnTo>
                    <a:lnTo>
                      <a:pt x="684" y="335"/>
                    </a:lnTo>
                    <a:lnTo>
                      <a:pt x="687" y="329"/>
                    </a:lnTo>
                    <a:lnTo>
                      <a:pt x="688" y="324"/>
                    </a:lnTo>
                    <a:lnTo>
                      <a:pt x="690" y="318"/>
                    </a:lnTo>
                    <a:lnTo>
                      <a:pt x="690" y="311"/>
                    </a:lnTo>
                    <a:lnTo>
                      <a:pt x="691" y="304"/>
                    </a:lnTo>
                    <a:lnTo>
                      <a:pt x="692" y="297"/>
                    </a:lnTo>
                    <a:lnTo>
                      <a:pt x="694" y="291"/>
                    </a:lnTo>
                    <a:lnTo>
                      <a:pt x="694" y="284"/>
                    </a:lnTo>
                    <a:lnTo>
                      <a:pt x="695" y="277"/>
                    </a:lnTo>
                    <a:lnTo>
                      <a:pt x="695" y="270"/>
                    </a:lnTo>
                    <a:lnTo>
                      <a:pt x="696" y="263"/>
                    </a:lnTo>
                    <a:lnTo>
                      <a:pt x="695" y="256"/>
                    </a:lnTo>
                    <a:lnTo>
                      <a:pt x="695" y="250"/>
                    </a:lnTo>
                    <a:lnTo>
                      <a:pt x="695" y="243"/>
                    </a:lnTo>
                    <a:lnTo>
                      <a:pt x="695" y="236"/>
                    </a:lnTo>
                    <a:lnTo>
                      <a:pt x="694" y="229"/>
                    </a:lnTo>
                    <a:lnTo>
                      <a:pt x="694" y="222"/>
                    </a:lnTo>
                    <a:lnTo>
                      <a:pt x="692" y="215"/>
                    </a:lnTo>
                    <a:lnTo>
                      <a:pt x="692" y="209"/>
                    </a:lnTo>
                    <a:lnTo>
                      <a:pt x="691" y="202"/>
                    </a:lnTo>
                    <a:lnTo>
                      <a:pt x="690" y="195"/>
                    </a:lnTo>
                    <a:lnTo>
                      <a:pt x="690" y="188"/>
                    </a:lnTo>
                    <a:lnTo>
                      <a:pt x="689" y="184"/>
                    </a:lnTo>
                    <a:lnTo>
                      <a:pt x="688" y="177"/>
                    </a:lnTo>
                    <a:lnTo>
                      <a:pt x="687" y="170"/>
                    </a:lnTo>
                    <a:lnTo>
                      <a:pt x="686" y="164"/>
                    </a:lnTo>
                    <a:lnTo>
                      <a:pt x="684" y="158"/>
                    </a:lnTo>
                    <a:lnTo>
                      <a:pt x="683" y="152"/>
                    </a:lnTo>
                    <a:lnTo>
                      <a:pt x="682" y="147"/>
                    </a:lnTo>
                    <a:lnTo>
                      <a:pt x="681" y="141"/>
                    </a:lnTo>
                    <a:lnTo>
                      <a:pt x="679" y="135"/>
                    </a:lnTo>
                    <a:lnTo>
                      <a:pt x="677" y="129"/>
                    </a:lnTo>
                    <a:lnTo>
                      <a:pt x="676" y="124"/>
                    </a:lnTo>
                    <a:lnTo>
                      <a:pt x="675" y="119"/>
                    </a:lnTo>
                    <a:lnTo>
                      <a:pt x="674" y="114"/>
                    </a:lnTo>
                    <a:lnTo>
                      <a:pt x="672" y="108"/>
                    </a:lnTo>
                    <a:lnTo>
                      <a:pt x="670" y="103"/>
                    </a:lnTo>
                    <a:lnTo>
                      <a:pt x="669" y="98"/>
                    </a:lnTo>
                    <a:lnTo>
                      <a:pt x="667" y="93"/>
                    </a:lnTo>
                    <a:lnTo>
                      <a:pt x="666" y="89"/>
                    </a:lnTo>
                    <a:lnTo>
                      <a:pt x="664" y="84"/>
                    </a:lnTo>
                    <a:lnTo>
                      <a:pt x="662" y="80"/>
                    </a:lnTo>
                    <a:lnTo>
                      <a:pt x="661" y="75"/>
                    </a:lnTo>
                    <a:lnTo>
                      <a:pt x="659" y="70"/>
                    </a:lnTo>
                    <a:lnTo>
                      <a:pt x="658" y="66"/>
                    </a:lnTo>
                    <a:lnTo>
                      <a:pt x="655" y="62"/>
                    </a:lnTo>
                    <a:lnTo>
                      <a:pt x="654" y="58"/>
                    </a:lnTo>
                    <a:lnTo>
                      <a:pt x="652" y="54"/>
                    </a:lnTo>
                    <a:lnTo>
                      <a:pt x="651" y="51"/>
                    </a:lnTo>
                    <a:lnTo>
                      <a:pt x="650" y="46"/>
                    </a:lnTo>
                    <a:lnTo>
                      <a:pt x="647" y="44"/>
                    </a:lnTo>
                    <a:lnTo>
                      <a:pt x="646" y="40"/>
                    </a:lnTo>
                    <a:lnTo>
                      <a:pt x="645" y="37"/>
                    </a:lnTo>
                    <a:lnTo>
                      <a:pt x="644" y="33"/>
                    </a:lnTo>
                    <a:lnTo>
                      <a:pt x="642" y="31"/>
                    </a:lnTo>
                    <a:lnTo>
                      <a:pt x="640" y="28"/>
                    </a:lnTo>
                    <a:lnTo>
                      <a:pt x="639" y="25"/>
                    </a:lnTo>
                    <a:lnTo>
                      <a:pt x="638" y="22"/>
                    </a:lnTo>
                    <a:lnTo>
                      <a:pt x="637" y="19"/>
                    </a:lnTo>
                    <a:lnTo>
                      <a:pt x="634" y="15"/>
                    </a:lnTo>
                    <a:lnTo>
                      <a:pt x="632" y="11"/>
                    </a:lnTo>
                    <a:lnTo>
                      <a:pt x="630" y="8"/>
                    </a:lnTo>
                    <a:lnTo>
                      <a:pt x="629" y="6"/>
                    </a:lnTo>
                    <a:lnTo>
                      <a:pt x="627" y="1"/>
                    </a:lnTo>
                    <a:lnTo>
                      <a:pt x="625" y="0"/>
                    </a:lnTo>
                    <a:lnTo>
                      <a:pt x="848" y="19"/>
                    </a:lnTo>
                    <a:lnTo>
                      <a:pt x="1002" y="243"/>
                    </a:lnTo>
                    <a:lnTo>
                      <a:pt x="1002" y="244"/>
                    </a:lnTo>
                    <a:lnTo>
                      <a:pt x="1001" y="246"/>
                    </a:lnTo>
                    <a:lnTo>
                      <a:pt x="1001" y="251"/>
                    </a:lnTo>
                    <a:lnTo>
                      <a:pt x="999" y="254"/>
                    </a:lnTo>
                    <a:lnTo>
                      <a:pt x="999" y="260"/>
                    </a:lnTo>
                    <a:lnTo>
                      <a:pt x="997" y="262"/>
                    </a:lnTo>
                    <a:lnTo>
                      <a:pt x="996" y="266"/>
                    </a:lnTo>
                    <a:lnTo>
                      <a:pt x="996" y="269"/>
                    </a:lnTo>
                    <a:lnTo>
                      <a:pt x="995" y="273"/>
                    </a:lnTo>
                    <a:lnTo>
                      <a:pt x="994" y="276"/>
                    </a:lnTo>
                    <a:lnTo>
                      <a:pt x="993" y="280"/>
                    </a:lnTo>
                    <a:lnTo>
                      <a:pt x="992" y="283"/>
                    </a:lnTo>
                    <a:lnTo>
                      <a:pt x="991" y="288"/>
                    </a:lnTo>
                    <a:lnTo>
                      <a:pt x="989" y="292"/>
                    </a:lnTo>
                    <a:lnTo>
                      <a:pt x="987" y="297"/>
                    </a:lnTo>
                    <a:lnTo>
                      <a:pt x="986" y="302"/>
                    </a:lnTo>
                    <a:lnTo>
                      <a:pt x="985" y="306"/>
                    </a:lnTo>
                    <a:lnTo>
                      <a:pt x="982" y="311"/>
                    </a:lnTo>
                    <a:lnTo>
                      <a:pt x="981" y="317"/>
                    </a:lnTo>
                    <a:lnTo>
                      <a:pt x="979" y="321"/>
                    </a:lnTo>
                    <a:lnTo>
                      <a:pt x="977" y="327"/>
                    </a:lnTo>
                    <a:lnTo>
                      <a:pt x="974" y="333"/>
                    </a:lnTo>
                    <a:lnTo>
                      <a:pt x="972" y="339"/>
                    </a:lnTo>
                    <a:lnTo>
                      <a:pt x="970" y="344"/>
                    </a:lnTo>
                    <a:lnTo>
                      <a:pt x="967" y="351"/>
                    </a:lnTo>
                    <a:lnTo>
                      <a:pt x="964" y="357"/>
                    </a:lnTo>
                    <a:lnTo>
                      <a:pt x="962" y="363"/>
                    </a:lnTo>
                    <a:lnTo>
                      <a:pt x="959" y="369"/>
                    </a:lnTo>
                    <a:lnTo>
                      <a:pt x="956" y="376"/>
                    </a:lnTo>
                    <a:lnTo>
                      <a:pt x="952" y="381"/>
                    </a:lnTo>
                    <a:lnTo>
                      <a:pt x="949" y="388"/>
                    </a:lnTo>
                    <a:lnTo>
                      <a:pt x="945" y="395"/>
                    </a:lnTo>
                    <a:lnTo>
                      <a:pt x="942" y="402"/>
                    </a:lnTo>
                    <a:lnTo>
                      <a:pt x="937" y="409"/>
                    </a:lnTo>
                    <a:lnTo>
                      <a:pt x="934" y="416"/>
                    </a:lnTo>
                    <a:lnTo>
                      <a:pt x="929" y="423"/>
                    </a:lnTo>
                    <a:lnTo>
                      <a:pt x="925" y="430"/>
                    </a:lnTo>
                    <a:lnTo>
                      <a:pt x="920" y="437"/>
                    </a:lnTo>
                    <a:lnTo>
                      <a:pt x="915" y="444"/>
                    </a:lnTo>
                    <a:lnTo>
                      <a:pt x="911" y="452"/>
                    </a:lnTo>
                    <a:lnTo>
                      <a:pt x="906" y="459"/>
                    </a:lnTo>
                    <a:lnTo>
                      <a:pt x="900" y="466"/>
                    </a:lnTo>
                    <a:lnTo>
                      <a:pt x="895" y="474"/>
                    </a:lnTo>
                    <a:lnTo>
                      <a:pt x="889" y="481"/>
                    </a:lnTo>
                    <a:lnTo>
                      <a:pt x="883" y="489"/>
                    </a:lnTo>
                    <a:lnTo>
                      <a:pt x="877" y="496"/>
                    </a:lnTo>
                    <a:lnTo>
                      <a:pt x="872" y="503"/>
                    </a:lnTo>
                    <a:lnTo>
                      <a:pt x="865" y="511"/>
                    </a:lnTo>
                    <a:lnTo>
                      <a:pt x="859" y="519"/>
                    </a:lnTo>
                    <a:lnTo>
                      <a:pt x="851" y="526"/>
                    </a:lnTo>
                    <a:lnTo>
                      <a:pt x="844" y="534"/>
                    </a:lnTo>
                    <a:lnTo>
                      <a:pt x="837" y="541"/>
                    </a:lnTo>
                    <a:lnTo>
                      <a:pt x="830" y="549"/>
                    </a:lnTo>
                    <a:lnTo>
                      <a:pt x="822" y="556"/>
                    </a:lnTo>
                    <a:lnTo>
                      <a:pt x="814" y="564"/>
                    </a:lnTo>
                    <a:lnTo>
                      <a:pt x="806" y="572"/>
                    </a:lnTo>
                    <a:lnTo>
                      <a:pt x="798" y="579"/>
                    </a:lnTo>
                    <a:lnTo>
                      <a:pt x="788" y="586"/>
                    </a:lnTo>
                    <a:lnTo>
                      <a:pt x="780" y="593"/>
                    </a:lnTo>
                    <a:lnTo>
                      <a:pt x="771" y="600"/>
                    </a:lnTo>
                    <a:lnTo>
                      <a:pt x="762" y="607"/>
                    </a:lnTo>
                    <a:lnTo>
                      <a:pt x="753" y="613"/>
                    </a:lnTo>
                    <a:lnTo>
                      <a:pt x="743" y="618"/>
                    </a:lnTo>
                    <a:lnTo>
                      <a:pt x="733" y="624"/>
                    </a:lnTo>
                    <a:lnTo>
                      <a:pt x="724" y="630"/>
                    </a:lnTo>
                    <a:lnTo>
                      <a:pt x="713" y="635"/>
                    </a:lnTo>
                    <a:lnTo>
                      <a:pt x="704" y="640"/>
                    </a:lnTo>
                    <a:lnTo>
                      <a:pt x="694" y="645"/>
                    </a:lnTo>
                    <a:lnTo>
                      <a:pt x="684" y="650"/>
                    </a:lnTo>
                    <a:lnTo>
                      <a:pt x="673" y="654"/>
                    </a:lnTo>
                    <a:lnTo>
                      <a:pt x="664" y="659"/>
                    </a:lnTo>
                    <a:lnTo>
                      <a:pt x="653" y="662"/>
                    </a:lnTo>
                    <a:lnTo>
                      <a:pt x="643" y="667"/>
                    </a:lnTo>
                    <a:lnTo>
                      <a:pt x="632" y="670"/>
                    </a:lnTo>
                    <a:lnTo>
                      <a:pt x="622" y="674"/>
                    </a:lnTo>
                    <a:lnTo>
                      <a:pt x="610" y="676"/>
                    </a:lnTo>
                    <a:lnTo>
                      <a:pt x="601" y="680"/>
                    </a:lnTo>
                    <a:lnTo>
                      <a:pt x="591" y="682"/>
                    </a:lnTo>
                    <a:lnTo>
                      <a:pt x="579" y="685"/>
                    </a:lnTo>
                    <a:lnTo>
                      <a:pt x="569" y="688"/>
                    </a:lnTo>
                    <a:lnTo>
                      <a:pt x="560" y="690"/>
                    </a:lnTo>
                    <a:lnTo>
                      <a:pt x="548" y="692"/>
                    </a:lnTo>
                    <a:lnTo>
                      <a:pt x="539" y="695"/>
                    </a:lnTo>
                    <a:lnTo>
                      <a:pt x="528" y="696"/>
                    </a:lnTo>
                    <a:lnTo>
                      <a:pt x="518" y="697"/>
                    </a:lnTo>
                    <a:lnTo>
                      <a:pt x="509" y="699"/>
                    </a:lnTo>
                    <a:lnTo>
                      <a:pt x="498" y="701"/>
                    </a:lnTo>
                    <a:lnTo>
                      <a:pt x="488" y="702"/>
                    </a:lnTo>
                    <a:lnTo>
                      <a:pt x="479" y="704"/>
                    </a:lnTo>
                    <a:lnTo>
                      <a:pt x="468" y="704"/>
                    </a:lnTo>
                    <a:lnTo>
                      <a:pt x="460" y="705"/>
                    </a:lnTo>
                    <a:lnTo>
                      <a:pt x="450" y="706"/>
                    </a:lnTo>
                    <a:lnTo>
                      <a:pt x="442" y="707"/>
                    </a:lnTo>
                    <a:lnTo>
                      <a:pt x="432" y="707"/>
                    </a:lnTo>
                    <a:lnTo>
                      <a:pt x="423" y="709"/>
                    </a:lnTo>
                    <a:lnTo>
                      <a:pt x="415" y="709"/>
                    </a:lnTo>
                    <a:lnTo>
                      <a:pt x="407" y="710"/>
                    </a:lnTo>
                    <a:lnTo>
                      <a:pt x="398" y="710"/>
                    </a:lnTo>
                    <a:lnTo>
                      <a:pt x="391" y="710"/>
                    </a:lnTo>
                    <a:lnTo>
                      <a:pt x="383" y="710"/>
                    </a:lnTo>
                    <a:lnTo>
                      <a:pt x="376" y="711"/>
                    </a:lnTo>
                    <a:lnTo>
                      <a:pt x="368" y="711"/>
                    </a:lnTo>
                    <a:lnTo>
                      <a:pt x="361" y="711"/>
                    </a:lnTo>
                    <a:lnTo>
                      <a:pt x="355" y="711"/>
                    </a:lnTo>
                    <a:lnTo>
                      <a:pt x="349" y="711"/>
                    </a:lnTo>
                    <a:lnTo>
                      <a:pt x="342" y="711"/>
                    </a:lnTo>
                    <a:lnTo>
                      <a:pt x="337" y="711"/>
                    </a:lnTo>
                    <a:lnTo>
                      <a:pt x="331" y="710"/>
                    </a:lnTo>
                    <a:lnTo>
                      <a:pt x="327" y="710"/>
                    </a:lnTo>
                    <a:lnTo>
                      <a:pt x="322" y="710"/>
                    </a:lnTo>
                    <a:lnTo>
                      <a:pt x="318" y="710"/>
                    </a:lnTo>
                    <a:lnTo>
                      <a:pt x="313" y="710"/>
                    </a:lnTo>
                    <a:lnTo>
                      <a:pt x="310" y="710"/>
                    </a:lnTo>
                    <a:lnTo>
                      <a:pt x="306" y="709"/>
                    </a:lnTo>
                    <a:lnTo>
                      <a:pt x="304" y="709"/>
                    </a:lnTo>
                    <a:lnTo>
                      <a:pt x="301" y="709"/>
                    </a:lnTo>
                    <a:lnTo>
                      <a:pt x="300" y="709"/>
                    </a:lnTo>
                    <a:lnTo>
                      <a:pt x="297" y="709"/>
                    </a:lnTo>
                    <a:lnTo>
                      <a:pt x="296" y="709"/>
                    </a:lnTo>
                    <a:lnTo>
                      <a:pt x="52" y="570"/>
                    </a:lnTo>
                    <a:lnTo>
                      <a:pt x="0" y="218"/>
                    </a:lnTo>
                    <a:lnTo>
                      <a:pt x="88" y="189"/>
                    </a:lnTo>
                    <a:close/>
                  </a:path>
                </a:pathLst>
              </a:custGeom>
              <a:solidFill>
                <a:srgbClr val="F5DB8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46" name="Freeform 24"/>
              <p:cNvSpPr>
                <a:spLocks/>
              </p:cNvSpPr>
              <p:nvPr/>
            </p:nvSpPr>
            <p:spPr bwMode="auto">
              <a:xfrm>
                <a:off x="1565" y="3682"/>
                <a:ext cx="412" cy="528"/>
              </a:xfrm>
              <a:custGeom>
                <a:avLst/>
                <a:gdLst>
                  <a:gd name="T0" fmla="*/ 0 w 1235"/>
                  <a:gd name="T1" fmla="*/ 0 h 1585"/>
                  <a:gd name="T2" fmla="*/ 0 w 1235"/>
                  <a:gd name="T3" fmla="*/ 0 h 1585"/>
                  <a:gd name="T4" fmla="*/ 0 w 1235"/>
                  <a:gd name="T5" fmla="*/ 0 h 1585"/>
                  <a:gd name="T6" fmla="*/ 0 w 1235"/>
                  <a:gd name="T7" fmla="*/ 0 h 1585"/>
                  <a:gd name="T8" fmla="*/ 0 w 1235"/>
                  <a:gd name="T9" fmla="*/ 0 h 1585"/>
                  <a:gd name="T10" fmla="*/ 0 w 1235"/>
                  <a:gd name="T11" fmla="*/ 0 h 1585"/>
                  <a:gd name="T12" fmla="*/ 0 w 1235"/>
                  <a:gd name="T13" fmla="*/ 0 h 1585"/>
                  <a:gd name="T14" fmla="*/ 0 w 1235"/>
                  <a:gd name="T15" fmla="*/ 0 h 1585"/>
                  <a:gd name="T16" fmla="*/ 0 w 1235"/>
                  <a:gd name="T17" fmla="*/ 0 h 1585"/>
                  <a:gd name="T18" fmla="*/ 0 w 1235"/>
                  <a:gd name="T19" fmla="*/ 0 h 1585"/>
                  <a:gd name="T20" fmla="*/ 0 w 1235"/>
                  <a:gd name="T21" fmla="*/ 0 h 1585"/>
                  <a:gd name="T22" fmla="*/ 0 w 1235"/>
                  <a:gd name="T23" fmla="*/ 0 h 1585"/>
                  <a:gd name="T24" fmla="*/ 0 w 1235"/>
                  <a:gd name="T25" fmla="*/ 0 h 1585"/>
                  <a:gd name="T26" fmla="*/ 0 w 1235"/>
                  <a:gd name="T27" fmla="*/ 0 h 1585"/>
                  <a:gd name="T28" fmla="*/ 0 w 1235"/>
                  <a:gd name="T29" fmla="*/ 0 h 1585"/>
                  <a:gd name="T30" fmla="*/ 0 w 1235"/>
                  <a:gd name="T31" fmla="*/ 0 h 1585"/>
                  <a:gd name="T32" fmla="*/ 0 w 1235"/>
                  <a:gd name="T33" fmla="*/ 0 h 1585"/>
                  <a:gd name="T34" fmla="*/ 0 w 1235"/>
                  <a:gd name="T35" fmla="*/ 0 h 1585"/>
                  <a:gd name="T36" fmla="*/ 0 w 1235"/>
                  <a:gd name="T37" fmla="*/ 0 h 1585"/>
                  <a:gd name="T38" fmla="*/ 0 w 1235"/>
                  <a:gd name="T39" fmla="*/ 0 h 1585"/>
                  <a:gd name="T40" fmla="*/ 0 w 1235"/>
                  <a:gd name="T41" fmla="*/ 0 h 1585"/>
                  <a:gd name="T42" fmla="*/ 0 w 1235"/>
                  <a:gd name="T43" fmla="*/ 0 h 1585"/>
                  <a:gd name="T44" fmla="*/ 0 w 1235"/>
                  <a:gd name="T45" fmla="*/ 0 h 1585"/>
                  <a:gd name="T46" fmla="*/ 0 w 1235"/>
                  <a:gd name="T47" fmla="*/ 0 h 1585"/>
                  <a:gd name="T48" fmla="*/ 0 w 1235"/>
                  <a:gd name="T49" fmla="*/ 0 h 1585"/>
                  <a:gd name="T50" fmla="*/ 0 w 1235"/>
                  <a:gd name="T51" fmla="*/ 0 h 1585"/>
                  <a:gd name="T52" fmla="*/ 0 w 1235"/>
                  <a:gd name="T53" fmla="*/ 0 h 1585"/>
                  <a:gd name="T54" fmla="*/ 0 w 1235"/>
                  <a:gd name="T55" fmla="*/ 0 h 1585"/>
                  <a:gd name="T56" fmla="*/ 0 w 1235"/>
                  <a:gd name="T57" fmla="*/ 0 h 1585"/>
                  <a:gd name="T58" fmla="*/ 0 w 1235"/>
                  <a:gd name="T59" fmla="*/ 0 h 1585"/>
                  <a:gd name="T60" fmla="*/ 0 w 1235"/>
                  <a:gd name="T61" fmla="*/ 0 h 1585"/>
                  <a:gd name="T62" fmla="*/ 0 w 1235"/>
                  <a:gd name="T63" fmla="*/ 0 h 1585"/>
                  <a:gd name="T64" fmla="*/ 0 w 1235"/>
                  <a:gd name="T65" fmla="*/ 0 h 1585"/>
                  <a:gd name="T66" fmla="*/ 0 w 1235"/>
                  <a:gd name="T67" fmla="*/ 0 h 1585"/>
                  <a:gd name="T68" fmla="*/ 0 w 1235"/>
                  <a:gd name="T69" fmla="*/ 0 h 1585"/>
                  <a:gd name="T70" fmla="*/ 0 w 1235"/>
                  <a:gd name="T71" fmla="*/ 0 h 1585"/>
                  <a:gd name="T72" fmla="*/ 0 w 1235"/>
                  <a:gd name="T73" fmla="*/ 0 h 1585"/>
                  <a:gd name="T74" fmla="*/ 0 w 1235"/>
                  <a:gd name="T75" fmla="*/ 0 h 1585"/>
                  <a:gd name="T76" fmla="*/ 0 w 1235"/>
                  <a:gd name="T77" fmla="*/ 0 h 1585"/>
                  <a:gd name="T78" fmla="*/ 0 w 1235"/>
                  <a:gd name="T79" fmla="*/ 0 h 1585"/>
                  <a:gd name="T80" fmla="*/ 0 w 1235"/>
                  <a:gd name="T81" fmla="*/ 0 h 1585"/>
                  <a:gd name="T82" fmla="*/ 0 w 1235"/>
                  <a:gd name="T83" fmla="*/ 0 h 1585"/>
                  <a:gd name="T84" fmla="*/ 0 w 1235"/>
                  <a:gd name="T85" fmla="*/ 0 h 1585"/>
                  <a:gd name="T86" fmla="*/ 0 w 1235"/>
                  <a:gd name="T87" fmla="*/ 0 h 1585"/>
                  <a:gd name="T88" fmla="*/ 0 w 1235"/>
                  <a:gd name="T89" fmla="*/ 0 h 1585"/>
                  <a:gd name="T90" fmla="*/ 0 w 1235"/>
                  <a:gd name="T91" fmla="*/ 0 h 1585"/>
                  <a:gd name="T92" fmla="*/ 0 w 1235"/>
                  <a:gd name="T93" fmla="*/ 0 h 1585"/>
                  <a:gd name="T94" fmla="*/ 0 w 1235"/>
                  <a:gd name="T95" fmla="*/ 0 h 1585"/>
                  <a:gd name="T96" fmla="*/ 0 w 1235"/>
                  <a:gd name="T97" fmla="*/ 0 h 1585"/>
                  <a:gd name="T98" fmla="*/ 0 w 1235"/>
                  <a:gd name="T99" fmla="*/ 0 h 1585"/>
                  <a:gd name="T100" fmla="*/ 0 w 1235"/>
                  <a:gd name="T101" fmla="*/ 0 h 1585"/>
                  <a:gd name="T102" fmla="*/ 0 w 1235"/>
                  <a:gd name="T103" fmla="*/ 0 h 1585"/>
                  <a:gd name="T104" fmla="*/ 0 w 1235"/>
                  <a:gd name="T105" fmla="*/ 0 h 1585"/>
                  <a:gd name="T106" fmla="*/ 0 w 1235"/>
                  <a:gd name="T107" fmla="*/ 0 h 1585"/>
                  <a:gd name="T108" fmla="*/ 0 w 1235"/>
                  <a:gd name="T109" fmla="*/ 0 h 1585"/>
                  <a:gd name="T110" fmla="*/ 0 w 1235"/>
                  <a:gd name="T111" fmla="*/ 0 h 1585"/>
                  <a:gd name="T112" fmla="*/ 0 w 1235"/>
                  <a:gd name="T113" fmla="*/ 0 h 1585"/>
                  <a:gd name="T114" fmla="*/ 0 w 1235"/>
                  <a:gd name="T115" fmla="*/ 0 h 158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235"/>
                  <a:gd name="T175" fmla="*/ 0 h 1585"/>
                  <a:gd name="T176" fmla="*/ 1235 w 1235"/>
                  <a:gd name="T177" fmla="*/ 1585 h 158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235" h="1585">
                    <a:moveTo>
                      <a:pt x="341" y="13"/>
                    </a:moveTo>
                    <a:lnTo>
                      <a:pt x="337" y="13"/>
                    </a:lnTo>
                    <a:lnTo>
                      <a:pt x="335" y="15"/>
                    </a:lnTo>
                    <a:lnTo>
                      <a:pt x="331" y="16"/>
                    </a:lnTo>
                    <a:lnTo>
                      <a:pt x="329" y="18"/>
                    </a:lnTo>
                    <a:lnTo>
                      <a:pt x="326" y="19"/>
                    </a:lnTo>
                    <a:lnTo>
                      <a:pt x="323" y="20"/>
                    </a:lnTo>
                    <a:lnTo>
                      <a:pt x="320" y="21"/>
                    </a:lnTo>
                    <a:lnTo>
                      <a:pt x="317" y="24"/>
                    </a:lnTo>
                    <a:lnTo>
                      <a:pt x="314" y="25"/>
                    </a:lnTo>
                    <a:lnTo>
                      <a:pt x="312" y="26"/>
                    </a:lnTo>
                    <a:lnTo>
                      <a:pt x="308" y="27"/>
                    </a:lnTo>
                    <a:lnTo>
                      <a:pt x="305" y="30"/>
                    </a:lnTo>
                    <a:lnTo>
                      <a:pt x="301" y="32"/>
                    </a:lnTo>
                    <a:lnTo>
                      <a:pt x="299" y="33"/>
                    </a:lnTo>
                    <a:lnTo>
                      <a:pt x="295" y="35"/>
                    </a:lnTo>
                    <a:lnTo>
                      <a:pt x="293" y="38"/>
                    </a:lnTo>
                    <a:lnTo>
                      <a:pt x="290" y="39"/>
                    </a:lnTo>
                    <a:lnTo>
                      <a:pt x="286" y="41"/>
                    </a:lnTo>
                    <a:lnTo>
                      <a:pt x="283" y="43"/>
                    </a:lnTo>
                    <a:lnTo>
                      <a:pt x="280" y="46"/>
                    </a:lnTo>
                    <a:lnTo>
                      <a:pt x="277" y="48"/>
                    </a:lnTo>
                    <a:lnTo>
                      <a:pt x="274" y="50"/>
                    </a:lnTo>
                    <a:lnTo>
                      <a:pt x="270" y="53"/>
                    </a:lnTo>
                    <a:lnTo>
                      <a:pt x="268" y="55"/>
                    </a:lnTo>
                    <a:lnTo>
                      <a:pt x="264" y="56"/>
                    </a:lnTo>
                    <a:lnTo>
                      <a:pt x="261" y="58"/>
                    </a:lnTo>
                    <a:lnTo>
                      <a:pt x="259" y="61"/>
                    </a:lnTo>
                    <a:lnTo>
                      <a:pt x="255" y="63"/>
                    </a:lnTo>
                    <a:lnTo>
                      <a:pt x="253" y="65"/>
                    </a:lnTo>
                    <a:lnTo>
                      <a:pt x="249" y="68"/>
                    </a:lnTo>
                    <a:lnTo>
                      <a:pt x="247" y="70"/>
                    </a:lnTo>
                    <a:lnTo>
                      <a:pt x="243" y="72"/>
                    </a:lnTo>
                    <a:lnTo>
                      <a:pt x="241" y="75"/>
                    </a:lnTo>
                    <a:lnTo>
                      <a:pt x="238" y="76"/>
                    </a:lnTo>
                    <a:lnTo>
                      <a:pt x="235" y="78"/>
                    </a:lnTo>
                    <a:lnTo>
                      <a:pt x="233" y="80"/>
                    </a:lnTo>
                    <a:lnTo>
                      <a:pt x="230" y="83"/>
                    </a:lnTo>
                    <a:lnTo>
                      <a:pt x="227" y="84"/>
                    </a:lnTo>
                    <a:lnTo>
                      <a:pt x="224" y="86"/>
                    </a:lnTo>
                    <a:lnTo>
                      <a:pt x="223" y="89"/>
                    </a:lnTo>
                    <a:lnTo>
                      <a:pt x="217" y="92"/>
                    </a:lnTo>
                    <a:lnTo>
                      <a:pt x="212" y="95"/>
                    </a:lnTo>
                    <a:lnTo>
                      <a:pt x="209" y="99"/>
                    </a:lnTo>
                    <a:lnTo>
                      <a:pt x="205" y="104"/>
                    </a:lnTo>
                    <a:lnTo>
                      <a:pt x="201" y="106"/>
                    </a:lnTo>
                    <a:lnTo>
                      <a:pt x="198" y="109"/>
                    </a:lnTo>
                    <a:lnTo>
                      <a:pt x="195" y="111"/>
                    </a:lnTo>
                    <a:lnTo>
                      <a:pt x="194" y="113"/>
                    </a:lnTo>
                    <a:lnTo>
                      <a:pt x="190" y="116"/>
                    </a:lnTo>
                    <a:lnTo>
                      <a:pt x="189" y="117"/>
                    </a:lnTo>
                    <a:lnTo>
                      <a:pt x="183" y="185"/>
                    </a:lnTo>
                    <a:lnTo>
                      <a:pt x="182" y="185"/>
                    </a:lnTo>
                    <a:lnTo>
                      <a:pt x="181" y="187"/>
                    </a:lnTo>
                    <a:lnTo>
                      <a:pt x="180" y="189"/>
                    </a:lnTo>
                    <a:lnTo>
                      <a:pt x="179" y="191"/>
                    </a:lnTo>
                    <a:lnTo>
                      <a:pt x="176" y="194"/>
                    </a:lnTo>
                    <a:lnTo>
                      <a:pt x="175" y="197"/>
                    </a:lnTo>
                    <a:lnTo>
                      <a:pt x="173" y="201"/>
                    </a:lnTo>
                    <a:lnTo>
                      <a:pt x="171" y="204"/>
                    </a:lnTo>
                    <a:lnTo>
                      <a:pt x="168" y="209"/>
                    </a:lnTo>
                    <a:lnTo>
                      <a:pt x="166" y="213"/>
                    </a:lnTo>
                    <a:lnTo>
                      <a:pt x="164" y="218"/>
                    </a:lnTo>
                    <a:lnTo>
                      <a:pt x="160" y="224"/>
                    </a:lnTo>
                    <a:lnTo>
                      <a:pt x="158" y="230"/>
                    </a:lnTo>
                    <a:lnTo>
                      <a:pt x="155" y="235"/>
                    </a:lnTo>
                    <a:lnTo>
                      <a:pt x="151" y="241"/>
                    </a:lnTo>
                    <a:lnTo>
                      <a:pt x="148" y="248"/>
                    </a:lnTo>
                    <a:lnTo>
                      <a:pt x="144" y="255"/>
                    </a:lnTo>
                    <a:lnTo>
                      <a:pt x="141" y="262"/>
                    </a:lnTo>
                    <a:lnTo>
                      <a:pt x="136" y="270"/>
                    </a:lnTo>
                    <a:lnTo>
                      <a:pt x="133" y="277"/>
                    </a:lnTo>
                    <a:lnTo>
                      <a:pt x="129" y="285"/>
                    </a:lnTo>
                    <a:lnTo>
                      <a:pt x="124" y="293"/>
                    </a:lnTo>
                    <a:lnTo>
                      <a:pt x="121" y="301"/>
                    </a:lnTo>
                    <a:lnTo>
                      <a:pt x="116" y="311"/>
                    </a:lnTo>
                    <a:lnTo>
                      <a:pt x="112" y="319"/>
                    </a:lnTo>
                    <a:lnTo>
                      <a:pt x="108" y="329"/>
                    </a:lnTo>
                    <a:lnTo>
                      <a:pt x="104" y="338"/>
                    </a:lnTo>
                    <a:lnTo>
                      <a:pt x="100" y="348"/>
                    </a:lnTo>
                    <a:lnTo>
                      <a:pt x="96" y="358"/>
                    </a:lnTo>
                    <a:lnTo>
                      <a:pt x="92" y="367"/>
                    </a:lnTo>
                    <a:lnTo>
                      <a:pt x="87" y="378"/>
                    </a:lnTo>
                    <a:lnTo>
                      <a:pt x="83" y="387"/>
                    </a:lnTo>
                    <a:lnTo>
                      <a:pt x="79" y="398"/>
                    </a:lnTo>
                    <a:lnTo>
                      <a:pt x="75" y="409"/>
                    </a:lnTo>
                    <a:lnTo>
                      <a:pt x="70" y="419"/>
                    </a:lnTo>
                    <a:lnTo>
                      <a:pt x="66" y="430"/>
                    </a:lnTo>
                    <a:lnTo>
                      <a:pt x="62" y="440"/>
                    </a:lnTo>
                    <a:lnTo>
                      <a:pt x="57" y="452"/>
                    </a:lnTo>
                    <a:lnTo>
                      <a:pt x="54" y="462"/>
                    </a:lnTo>
                    <a:lnTo>
                      <a:pt x="49" y="474"/>
                    </a:lnTo>
                    <a:lnTo>
                      <a:pt x="46" y="485"/>
                    </a:lnTo>
                    <a:lnTo>
                      <a:pt x="42" y="497"/>
                    </a:lnTo>
                    <a:lnTo>
                      <a:pt x="38" y="508"/>
                    </a:lnTo>
                    <a:lnTo>
                      <a:pt x="34" y="520"/>
                    </a:lnTo>
                    <a:lnTo>
                      <a:pt x="31" y="531"/>
                    </a:lnTo>
                    <a:lnTo>
                      <a:pt x="29" y="543"/>
                    </a:lnTo>
                    <a:lnTo>
                      <a:pt x="25" y="555"/>
                    </a:lnTo>
                    <a:lnTo>
                      <a:pt x="22" y="566"/>
                    </a:lnTo>
                    <a:lnTo>
                      <a:pt x="19" y="578"/>
                    </a:lnTo>
                    <a:lnTo>
                      <a:pt x="17" y="589"/>
                    </a:lnTo>
                    <a:lnTo>
                      <a:pt x="14" y="601"/>
                    </a:lnTo>
                    <a:lnTo>
                      <a:pt x="11" y="612"/>
                    </a:lnTo>
                    <a:lnTo>
                      <a:pt x="9" y="624"/>
                    </a:lnTo>
                    <a:lnTo>
                      <a:pt x="8" y="637"/>
                    </a:lnTo>
                    <a:lnTo>
                      <a:pt x="5" y="647"/>
                    </a:lnTo>
                    <a:lnTo>
                      <a:pt x="4" y="659"/>
                    </a:lnTo>
                    <a:lnTo>
                      <a:pt x="3" y="670"/>
                    </a:lnTo>
                    <a:lnTo>
                      <a:pt x="2" y="682"/>
                    </a:lnTo>
                    <a:lnTo>
                      <a:pt x="1" y="693"/>
                    </a:lnTo>
                    <a:lnTo>
                      <a:pt x="0" y="705"/>
                    </a:lnTo>
                    <a:lnTo>
                      <a:pt x="0" y="715"/>
                    </a:lnTo>
                    <a:lnTo>
                      <a:pt x="0" y="727"/>
                    </a:lnTo>
                    <a:lnTo>
                      <a:pt x="0" y="737"/>
                    </a:lnTo>
                    <a:lnTo>
                      <a:pt x="0" y="749"/>
                    </a:lnTo>
                    <a:lnTo>
                      <a:pt x="0" y="760"/>
                    </a:lnTo>
                    <a:lnTo>
                      <a:pt x="0" y="772"/>
                    </a:lnTo>
                    <a:lnTo>
                      <a:pt x="0" y="784"/>
                    </a:lnTo>
                    <a:lnTo>
                      <a:pt x="0" y="795"/>
                    </a:lnTo>
                    <a:lnTo>
                      <a:pt x="1" y="808"/>
                    </a:lnTo>
                    <a:lnTo>
                      <a:pt x="1" y="819"/>
                    </a:lnTo>
                    <a:lnTo>
                      <a:pt x="1" y="832"/>
                    </a:lnTo>
                    <a:lnTo>
                      <a:pt x="2" y="845"/>
                    </a:lnTo>
                    <a:lnTo>
                      <a:pt x="3" y="856"/>
                    </a:lnTo>
                    <a:lnTo>
                      <a:pt x="3" y="870"/>
                    </a:lnTo>
                    <a:lnTo>
                      <a:pt x="4" y="882"/>
                    </a:lnTo>
                    <a:lnTo>
                      <a:pt x="5" y="896"/>
                    </a:lnTo>
                    <a:lnTo>
                      <a:pt x="7" y="908"/>
                    </a:lnTo>
                    <a:lnTo>
                      <a:pt x="8" y="922"/>
                    </a:lnTo>
                    <a:lnTo>
                      <a:pt x="9" y="935"/>
                    </a:lnTo>
                    <a:lnTo>
                      <a:pt x="11" y="949"/>
                    </a:lnTo>
                    <a:lnTo>
                      <a:pt x="12" y="962"/>
                    </a:lnTo>
                    <a:lnTo>
                      <a:pt x="15" y="975"/>
                    </a:lnTo>
                    <a:lnTo>
                      <a:pt x="16" y="989"/>
                    </a:lnTo>
                    <a:lnTo>
                      <a:pt x="18" y="1003"/>
                    </a:lnTo>
                    <a:lnTo>
                      <a:pt x="20" y="1017"/>
                    </a:lnTo>
                    <a:lnTo>
                      <a:pt x="24" y="1031"/>
                    </a:lnTo>
                    <a:lnTo>
                      <a:pt x="26" y="1045"/>
                    </a:lnTo>
                    <a:lnTo>
                      <a:pt x="29" y="1059"/>
                    </a:lnTo>
                    <a:lnTo>
                      <a:pt x="32" y="1073"/>
                    </a:lnTo>
                    <a:lnTo>
                      <a:pt x="35" y="1088"/>
                    </a:lnTo>
                    <a:lnTo>
                      <a:pt x="39" y="1101"/>
                    </a:lnTo>
                    <a:lnTo>
                      <a:pt x="42" y="1117"/>
                    </a:lnTo>
                    <a:lnTo>
                      <a:pt x="47" y="1130"/>
                    </a:lnTo>
                    <a:lnTo>
                      <a:pt x="52" y="1145"/>
                    </a:lnTo>
                    <a:lnTo>
                      <a:pt x="56" y="1159"/>
                    </a:lnTo>
                    <a:lnTo>
                      <a:pt x="61" y="1173"/>
                    </a:lnTo>
                    <a:lnTo>
                      <a:pt x="66" y="1187"/>
                    </a:lnTo>
                    <a:lnTo>
                      <a:pt x="71" y="1202"/>
                    </a:lnTo>
                    <a:lnTo>
                      <a:pt x="76" y="1216"/>
                    </a:lnTo>
                    <a:lnTo>
                      <a:pt x="82" y="1231"/>
                    </a:lnTo>
                    <a:lnTo>
                      <a:pt x="87" y="1245"/>
                    </a:lnTo>
                    <a:lnTo>
                      <a:pt x="94" y="1260"/>
                    </a:lnTo>
                    <a:lnTo>
                      <a:pt x="101" y="1274"/>
                    </a:lnTo>
                    <a:lnTo>
                      <a:pt x="108" y="1288"/>
                    </a:lnTo>
                    <a:lnTo>
                      <a:pt x="115" y="1302"/>
                    </a:lnTo>
                    <a:lnTo>
                      <a:pt x="123" y="1317"/>
                    </a:lnTo>
                    <a:lnTo>
                      <a:pt x="130" y="1330"/>
                    </a:lnTo>
                    <a:lnTo>
                      <a:pt x="139" y="1344"/>
                    </a:lnTo>
                    <a:lnTo>
                      <a:pt x="148" y="1359"/>
                    </a:lnTo>
                    <a:lnTo>
                      <a:pt x="157" y="1373"/>
                    </a:lnTo>
                    <a:lnTo>
                      <a:pt x="166" y="1387"/>
                    </a:lnTo>
                    <a:lnTo>
                      <a:pt x="175" y="1401"/>
                    </a:lnTo>
                    <a:lnTo>
                      <a:pt x="186" y="1414"/>
                    </a:lnTo>
                    <a:lnTo>
                      <a:pt x="196" y="1428"/>
                    </a:lnTo>
                    <a:lnTo>
                      <a:pt x="207" y="1441"/>
                    </a:lnTo>
                    <a:lnTo>
                      <a:pt x="218" y="1455"/>
                    </a:lnTo>
                    <a:lnTo>
                      <a:pt x="228" y="1468"/>
                    </a:lnTo>
                    <a:lnTo>
                      <a:pt x="241" y="1482"/>
                    </a:lnTo>
                    <a:lnTo>
                      <a:pt x="253" y="1496"/>
                    </a:lnTo>
                    <a:lnTo>
                      <a:pt x="265" y="1509"/>
                    </a:lnTo>
                    <a:lnTo>
                      <a:pt x="278" y="1521"/>
                    </a:lnTo>
                    <a:lnTo>
                      <a:pt x="292" y="1534"/>
                    </a:lnTo>
                    <a:lnTo>
                      <a:pt x="306" y="1547"/>
                    </a:lnTo>
                    <a:lnTo>
                      <a:pt x="321" y="1559"/>
                    </a:lnTo>
                    <a:lnTo>
                      <a:pt x="335" y="1572"/>
                    </a:lnTo>
                    <a:lnTo>
                      <a:pt x="351" y="1585"/>
                    </a:lnTo>
                    <a:lnTo>
                      <a:pt x="322" y="1191"/>
                    </a:lnTo>
                    <a:lnTo>
                      <a:pt x="315" y="1174"/>
                    </a:lnTo>
                    <a:lnTo>
                      <a:pt x="309" y="1158"/>
                    </a:lnTo>
                    <a:lnTo>
                      <a:pt x="302" y="1143"/>
                    </a:lnTo>
                    <a:lnTo>
                      <a:pt x="298" y="1129"/>
                    </a:lnTo>
                    <a:lnTo>
                      <a:pt x="292" y="1114"/>
                    </a:lnTo>
                    <a:lnTo>
                      <a:pt x="287" y="1100"/>
                    </a:lnTo>
                    <a:lnTo>
                      <a:pt x="283" y="1085"/>
                    </a:lnTo>
                    <a:lnTo>
                      <a:pt x="279" y="1073"/>
                    </a:lnTo>
                    <a:lnTo>
                      <a:pt x="275" y="1059"/>
                    </a:lnTo>
                    <a:lnTo>
                      <a:pt x="272" y="1045"/>
                    </a:lnTo>
                    <a:lnTo>
                      <a:pt x="269" y="1032"/>
                    </a:lnTo>
                    <a:lnTo>
                      <a:pt x="268" y="1018"/>
                    </a:lnTo>
                    <a:lnTo>
                      <a:pt x="264" y="1006"/>
                    </a:lnTo>
                    <a:lnTo>
                      <a:pt x="263" y="993"/>
                    </a:lnTo>
                    <a:lnTo>
                      <a:pt x="262" y="981"/>
                    </a:lnTo>
                    <a:lnTo>
                      <a:pt x="261" y="970"/>
                    </a:lnTo>
                    <a:lnTo>
                      <a:pt x="260" y="957"/>
                    </a:lnTo>
                    <a:lnTo>
                      <a:pt x="260" y="945"/>
                    </a:lnTo>
                    <a:lnTo>
                      <a:pt x="260" y="934"/>
                    </a:lnTo>
                    <a:lnTo>
                      <a:pt x="260" y="922"/>
                    </a:lnTo>
                    <a:lnTo>
                      <a:pt x="260" y="911"/>
                    </a:lnTo>
                    <a:lnTo>
                      <a:pt x="261" y="900"/>
                    </a:lnTo>
                    <a:lnTo>
                      <a:pt x="261" y="890"/>
                    </a:lnTo>
                    <a:lnTo>
                      <a:pt x="262" y="879"/>
                    </a:lnTo>
                    <a:lnTo>
                      <a:pt x="263" y="869"/>
                    </a:lnTo>
                    <a:lnTo>
                      <a:pt x="264" y="859"/>
                    </a:lnTo>
                    <a:lnTo>
                      <a:pt x="267" y="849"/>
                    </a:lnTo>
                    <a:lnTo>
                      <a:pt x="269" y="840"/>
                    </a:lnTo>
                    <a:lnTo>
                      <a:pt x="271" y="831"/>
                    </a:lnTo>
                    <a:lnTo>
                      <a:pt x="274" y="822"/>
                    </a:lnTo>
                    <a:lnTo>
                      <a:pt x="276" y="814"/>
                    </a:lnTo>
                    <a:lnTo>
                      <a:pt x="279" y="804"/>
                    </a:lnTo>
                    <a:lnTo>
                      <a:pt x="282" y="796"/>
                    </a:lnTo>
                    <a:lnTo>
                      <a:pt x="284" y="787"/>
                    </a:lnTo>
                    <a:lnTo>
                      <a:pt x="287" y="779"/>
                    </a:lnTo>
                    <a:lnTo>
                      <a:pt x="291" y="772"/>
                    </a:lnTo>
                    <a:lnTo>
                      <a:pt x="294" y="764"/>
                    </a:lnTo>
                    <a:lnTo>
                      <a:pt x="298" y="756"/>
                    </a:lnTo>
                    <a:lnTo>
                      <a:pt x="301" y="749"/>
                    </a:lnTo>
                    <a:lnTo>
                      <a:pt x="306" y="742"/>
                    </a:lnTo>
                    <a:lnTo>
                      <a:pt x="309" y="735"/>
                    </a:lnTo>
                    <a:lnTo>
                      <a:pt x="313" y="728"/>
                    </a:lnTo>
                    <a:lnTo>
                      <a:pt x="317" y="721"/>
                    </a:lnTo>
                    <a:lnTo>
                      <a:pt x="322" y="715"/>
                    </a:lnTo>
                    <a:lnTo>
                      <a:pt x="326" y="710"/>
                    </a:lnTo>
                    <a:lnTo>
                      <a:pt x="330" y="704"/>
                    </a:lnTo>
                    <a:lnTo>
                      <a:pt x="335" y="698"/>
                    </a:lnTo>
                    <a:lnTo>
                      <a:pt x="339" y="692"/>
                    </a:lnTo>
                    <a:lnTo>
                      <a:pt x="344" y="686"/>
                    </a:lnTo>
                    <a:lnTo>
                      <a:pt x="349" y="682"/>
                    </a:lnTo>
                    <a:lnTo>
                      <a:pt x="352" y="676"/>
                    </a:lnTo>
                    <a:lnTo>
                      <a:pt x="357" y="672"/>
                    </a:lnTo>
                    <a:lnTo>
                      <a:pt x="361" y="667"/>
                    </a:lnTo>
                    <a:lnTo>
                      <a:pt x="366" y="663"/>
                    </a:lnTo>
                    <a:lnTo>
                      <a:pt x="369" y="659"/>
                    </a:lnTo>
                    <a:lnTo>
                      <a:pt x="374" y="655"/>
                    </a:lnTo>
                    <a:lnTo>
                      <a:pt x="379" y="651"/>
                    </a:lnTo>
                    <a:lnTo>
                      <a:pt x="382" y="647"/>
                    </a:lnTo>
                    <a:lnTo>
                      <a:pt x="387" y="645"/>
                    </a:lnTo>
                    <a:lnTo>
                      <a:pt x="391" y="641"/>
                    </a:lnTo>
                    <a:lnTo>
                      <a:pt x="395" y="639"/>
                    </a:lnTo>
                    <a:lnTo>
                      <a:pt x="399" y="635"/>
                    </a:lnTo>
                    <a:lnTo>
                      <a:pt x="403" y="633"/>
                    </a:lnTo>
                    <a:lnTo>
                      <a:pt x="408" y="631"/>
                    </a:lnTo>
                    <a:lnTo>
                      <a:pt x="411" y="627"/>
                    </a:lnTo>
                    <a:lnTo>
                      <a:pt x="416" y="626"/>
                    </a:lnTo>
                    <a:lnTo>
                      <a:pt x="419" y="625"/>
                    </a:lnTo>
                    <a:lnTo>
                      <a:pt x="425" y="624"/>
                    </a:lnTo>
                    <a:lnTo>
                      <a:pt x="430" y="623"/>
                    </a:lnTo>
                    <a:lnTo>
                      <a:pt x="435" y="623"/>
                    </a:lnTo>
                    <a:lnTo>
                      <a:pt x="441" y="623"/>
                    </a:lnTo>
                    <a:lnTo>
                      <a:pt x="447" y="623"/>
                    </a:lnTo>
                    <a:lnTo>
                      <a:pt x="453" y="623"/>
                    </a:lnTo>
                    <a:lnTo>
                      <a:pt x="460" y="624"/>
                    </a:lnTo>
                    <a:lnTo>
                      <a:pt x="466" y="625"/>
                    </a:lnTo>
                    <a:lnTo>
                      <a:pt x="473" y="627"/>
                    </a:lnTo>
                    <a:lnTo>
                      <a:pt x="482" y="629"/>
                    </a:lnTo>
                    <a:lnTo>
                      <a:pt x="488" y="631"/>
                    </a:lnTo>
                    <a:lnTo>
                      <a:pt x="497" y="633"/>
                    </a:lnTo>
                    <a:lnTo>
                      <a:pt x="505" y="637"/>
                    </a:lnTo>
                    <a:lnTo>
                      <a:pt x="512" y="640"/>
                    </a:lnTo>
                    <a:lnTo>
                      <a:pt x="520" y="644"/>
                    </a:lnTo>
                    <a:lnTo>
                      <a:pt x="528" y="647"/>
                    </a:lnTo>
                    <a:lnTo>
                      <a:pt x="536" y="651"/>
                    </a:lnTo>
                    <a:lnTo>
                      <a:pt x="545" y="655"/>
                    </a:lnTo>
                    <a:lnTo>
                      <a:pt x="553" y="660"/>
                    </a:lnTo>
                    <a:lnTo>
                      <a:pt x="562" y="664"/>
                    </a:lnTo>
                    <a:lnTo>
                      <a:pt x="572" y="670"/>
                    </a:lnTo>
                    <a:lnTo>
                      <a:pt x="580" y="675"/>
                    </a:lnTo>
                    <a:lnTo>
                      <a:pt x="589" y="681"/>
                    </a:lnTo>
                    <a:lnTo>
                      <a:pt x="598" y="686"/>
                    </a:lnTo>
                    <a:lnTo>
                      <a:pt x="607" y="692"/>
                    </a:lnTo>
                    <a:lnTo>
                      <a:pt x="616" y="698"/>
                    </a:lnTo>
                    <a:lnTo>
                      <a:pt x="626" y="705"/>
                    </a:lnTo>
                    <a:lnTo>
                      <a:pt x="635" y="712"/>
                    </a:lnTo>
                    <a:lnTo>
                      <a:pt x="644" y="719"/>
                    </a:lnTo>
                    <a:lnTo>
                      <a:pt x="653" y="726"/>
                    </a:lnTo>
                    <a:lnTo>
                      <a:pt x="663" y="734"/>
                    </a:lnTo>
                    <a:lnTo>
                      <a:pt x="671" y="741"/>
                    </a:lnTo>
                    <a:lnTo>
                      <a:pt x="680" y="749"/>
                    </a:lnTo>
                    <a:lnTo>
                      <a:pt x="690" y="757"/>
                    </a:lnTo>
                    <a:lnTo>
                      <a:pt x="699" y="765"/>
                    </a:lnTo>
                    <a:lnTo>
                      <a:pt x="707" y="773"/>
                    </a:lnTo>
                    <a:lnTo>
                      <a:pt x="716" y="782"/>
                    </a:lnTo>
                    <a:lnTo>
                      <a:pt x="724" y="790"/>
                    </a:lnTo>
                    <a:lnTo>
                      <a:pt x="733" y="800"/>
                    </a:lnTo>
                    <a:lnTo>
                      <a:pt x="742" y="809"/>
                    </a:lnTo>
                    <a:lnTo>
                      <a:pt x="751" y="818"/>
                    </a:lnTo>
                    <a:lnTo>
                      <a:pt x="759" y="827"/>
                    </a:lnTo>
                    <a:lnTo>
                      <a:pt x="767" y="837"/>
                    </a:lnTo>
                    <a:lnTo>
                      <a:pt x="775" y="847"/>
                    </a:lnTo>
                    <a:lnTo>
                      <a:pt x="783" y="858"/>
                    </a:lnTo>
                    <a:lnTo>
                      <a:pt x="790" y="867"/>
                    </a:lnTo>
                    <a:lnTo>
                      <a:pt x="797" y="877"/>
                    </a:lnTo>
                    <a:lnTo>
                      <a:pt x="805" y="888"/>
                    </a:lnTo>
                    <a:lnTo>
                      <a:pt x="812" y="898"/>
                    </a:lnTo>
                    <a:lnTo>
                      <a:pt x="818" y="908"/>
                    </a:lnTo>
                    <a:lnTo>
                      <a:pt x="825" y="919"/>
                    </a:lnTo>
                    <a:lnTo>
                      <a:pt x="830" y="930"/>
                    </a:lnTo>
                    <a:lnTo>
                      <a:pt x="837" y="941"/>
                    </a:lnTo>
                    <a:lnTo>
                      <a:pt x="843" y="951"/>
                    </a:lnTo>
                    <a:lnTo>
                      <a:pt x="849" y="963"/>
                    </a:lnTo>
                    <a:lnTo>
                      <a:pt x="854" y="974"/>
                    </a:lnTo>
                    <a:lnTo>
                      <a:pt x="859" y="986"/>
                    </a:lnTo>
                    <a:lnTo>
                      <a:pt x="863" y="997"/>
                    </a:lnTo>
                    <a:lnTo>
                      <a:pt x="867" y="1009"/>
                    </a:lnTo>
                    <a:lnTo>
                      <a:pt x="872" y="1021"/>
                    </a:lnTo>
                    <a:lnTo>
                      <a:pt x="876" y="1032"/>
                    </a:lnTo>
                    <a:lnTo>
                      <a:pt x="1194" y="1277"/>
                    </a:lnTo>
                    <a:lnTo>
                      <a:pt x="1197" y="1266"/>
                    </a:lnTo>
                    <a:lnTo>
                      <a:pt x="1198" y="1255"/>
                    </a:lnTo>
                    <a:lnTo>
                      <a:pt x="1200" y="1245"/>
                    </a:lnTo>
                    <a:lnTo>
                      <a:pt x="1203" y="1234"/>
                    </a:lnTo>
                    <a:lnTo>
                      <a:pt x="1204" y="1225"/>
                    </a:lnTo>
                    <a:lnTo>
                      <a:pt x="1206" y="1215"/>
                    </a:lnTo>
                    <a:lnTo>
                      <a:pt x="1208" y="1204"/>
                    </a:lnTo>
                    <a:lnTo>
                      <a:pt x="1211" y="1194"/>
                    </a:lnTo>
                    <a:lnTo>
                      <a:pt x="1212" y="1185"/>
                    </a:lnTo>
                    <a:lnTo>
                      <a:pt x="1213" y="1174"/>
                    </a:lnTo>
                    <a:lnTo>
                      <a:pt x="1214" y="1165"/>
                    </a:lnTo>
                    <a:lnTo>
                      <a:pt x="1216" y="1155"/>
                    </a:lnTo>
                    <a:lnTo>
                      <a:pt x="1218" y="1145"/>
                    </a:lnTo>
                    <a:lnTo>
                      <a:pt x="1219" y="1136"/>
                    </a:lnTo>
                    <a:lnTo>
                      <a:pt x="1221" y="1127"/>
                    </a:lnTo>
                    <a:lnTo>
                      <a:pt x="1222" y="1118"/>
                    </a:lnTo>
                    <a:lnTo>
                      <a:pt x="1222" y="1107"/>
                    </a:lnTo>
                    <a:lnTo>
                      <a:pt x="1225" y="1099"/>
                    </a:lnTo>
                    <a:lnTo>
                      <a:pt x="1225" y="1089"/>
                    </a:lnTo>
                    <a:lnTo>
                      <a:pt x="1226" y="1081"/>
                    </a:lnTo>
                    <a:lnTo>
                      <a:pt x="1227" y="1071"/>
                    </a:lnTo>
                    <a:lnTo>
                      <a:pt x="1228" y="1062"/>
                    </a:lnTo>
                    <a:lnTo>
                      <a:pt x="1228" y="1054"/>
                    </a:lnTo>
                    <a:lnTo>
                      <a:pt x="1229" y="1045"/>
                    </a:lnTo>
                    <a:lnTo>
                      <a:pt x="1230" y="1037"/>
                    </a:lnTo>
                    <a:lnTo>
                      <a:pt x="1230" y="1027"/>
                    </a:lnTo>
                    <a:lnTo>
                      <a:pt x="1231" y="1019"/>
                    </a:lnTo>
                    <a:lnTo>
                      <a:pt x="1233" y="1011"/>
                    </a:lnTo>
                    <a:lnTo>
                      <a:pt x="1233" y="1002"/>
                    </a:lnTo>
                    <a:lnTo>
                      <a:pt x="1234" y="994"/>
                    </a:lnTo>
                    <a:lnTo>
                      <a:pt x="1234" y="986"/>
                    </a:lnTo>
                    <a:lnTo>
                      <a:pt x="1234" y="979"/>
                    </a:lnTo>
                    <a:lnTo>
                      <a:pt x="1234" y="970"/>
                    </a:lnTo>
                    <a:lnTo>
                      <a:pt x="1234" y="962"/>
                    </a:lnTo>
                    <a:lnTo>
                      <a:pt x="1234" y="953"/>
                    </a:lnTo>
                    <a:lnTo>
                      <a:pt x="1235" y="945"/>
                    </a:lnTo>
                    <a:lnTo>
                      <a:pt x="1235" y="937"/>
                    </a:lnTo>
                    <a:lnTo>
                      <a:pt x="1235" y="930"/>
                    </a:lnTo>
                    <a:lnTo>
                      <a:pt x="1235" y="922"/>
                    </a:lnTo>
                    <a:lnTo>
                      <a:pt x="1235" y="915"/>
                    </a:lnTo>
                    <a:lnTo>
                      <a:pt x="1234" y="907"/>
                    </a:lnTo>
                    <a:lnTo>
                      <a:pt x="1234" y="899"/>
                    </a:lnTo>
                    <a:lnTo>
                      <a:pt x="1234" y="892"/>
                    </a:lnTo>
                    <a:lnTo>
                      <a:pt x="1234" y="884"/>
                    </a:lnTo>
                    <a:lnTo>
                      <a:pt x="1234" y="877"/>
                    </a:lnTo>
                    <a:lnTo>
                      <a:pt x="1234" y="870"/>
                    </a:lnTo>
                    <a:lnTo>
                      <a:pt x="1233" y="863"/>
                    </a:lnTo>
                    <a:lnTo>
                      <a:pt x="1233" y="856"/>
                    </a:lnTo>
                    <a:lnTo>
                      <a:pt x="1231" y="848"/>
                    </a:lnTo>
                    <a:lnTo>
                      <a:pt x="1231" y="841"/>
                    </a:lnTo>
                    <a:lnTo>
                      <a:pt x="1230" y="834"/>
                    </a:lnTo>
                    <a:lnTo>
                      <a:pt x="1230" y="827"/>
                    </a:lnTo>
                    <a:lnTo>
                      <a:pt x="1229" y="821"/>
                    </a:lnTo>
                    <a:lnTo>
                      <a:pt x="1229" y="814"/>
                    </a:lnTo>
                    <a:lnTo>
                      <a:pt x="1228" y="807"/>
                    </a:lnTo>
                    <a:lnTo>
                      <a:pt x="1228" y="800"/>
                    </a:lnTo>
                    <a:lnTo>
                      <a:pt x="1227" y="793"/>
                    </a:lnTo>
                    <a:lnTo>
                      <a:pt x="1226" y="787"/>
                    </a:lnTo>
                    <a:lnTo>
                      <a:pt x="1225" y="780"/>
                    </a:lnTo>
                    <a:lnTo>
                      <a:pt x="1225" y="773"/>
                    </a:lnTo>
                    <a:lnTo>
                      <a:pt x="1223" y="767"/>
                    </a:lnTo>
                    <a:lnTo>
                      <a:pt x="1222" y="760"/>
                    </a:lnTo>
                    <a:lnTo>
                      <a:pt x="1221" y="753"/>
                    </a:lnTo>
                    <a:lnTo>
                      <a:pt x="1221" y="748"/>
                    </a:lnTo>
                    <a:lnTo>
                      <a:pt x="1219" y="742"/>
                    </a:lnTo>
                    <a:lnTo>
                      <a:pt x="1219" y="735"/>
                    </a:lnTo>
                    <a:lnTo>
                      <a:pt x="1218" y="728"/>
                    </a:lnTo>
                    <a:lnTo>
                      <a:pt x="1216" y="721"/>
                    </a:lnTo>
                    <a:lnTo>
                      <a:pt x="1215" y="714"/>
                    </a:lnTo>
                    <a:lnTo>
                      <a:pt x="1214" y="707"/>
                    </a:lnTo>
                    <a:lnTo>
                      <a:pt x="1213" y="701"/>
                    </a:lnTo>
                    <a:lnTo>
                      <a:pt x="1212" y="694"/>
                    </a:lnTo>
                    <a:lnTo>
                      <a:pt x="1211" y="688"/>
                    </a:lnTo>
                    <a:lnTo>
                      <a:pt x="1209" y="681"/>
                    </a:lnTo>
                    <a:lnTo>
                      <a:pt x="1208" y="672"/>
                    </a:lnTo>
                    <a:lnTo>
                      <a:pt x="1208" y="667"/>
                    </a:lnTo>
                    <a:lnTo>
                      <a:pt x="1206" y="659"/>
                    </a:lnTo>
                    <a:lnTo>
                      <a:pt x="1205" y="653"/>
                    </a:lnTo>
                    <a:lnTo>
                      <a:pt x="1205" y="646"/>
                    </a:lnTo>
                    <a:lnTo>
                      <a:pt x="1204" y="639"/>
                    </a:lnTo>
                    <a:lnTo>
                      <a:pt x="1203" y="632"/>
                    </a:lnTo>
                    <a:lnTo>
                      <a:pt x="1201" y="624"/>
                    </a:lnTo>
                    <a:lnTo>
                      <a:pt x="1200" y="618"/>
                    </a:lnTo>
                    <a:lnTo>
                      <a:pt x="1199" y="611"/>
                    </a:lnTo>
                    <a:lnTo>
                      <a:pt x="1198" y="604"/>
                    </a:lnTo>
                    <a:lnTo>
                      <a:pt x="1197" y="597"/>
                    </a:lnTo>
                    <a:lnTo>
                      <a:pt x="1196" y="590"/>
                    </a:lnTo>
                    <a:lnTo>
                      <a:pt x="1194" y="585"/>
                    </a:lnTo>
                    <a:lnTo>
                      <a:pt x="1193" y="577"/>
                    </a:lnTo>
                    <a:lnTo>
                      <a:pt x="1193" y="571"/>
                    </a:lnTo>
                    <a:lnTo>
                      <a:pt x="1191" y="564"/>
                    </a:lnTo>
                    <a:lnTo>
                      <a:pt x="1191" y="558"/>
                    </a:lnTo>
                    <a:lnTo>
                      <a:pt x="1190" y="551"/>
                    </a:lnTo>
                    <a:lnTo>
                      <a:pt x="1189" y="544"/>
                    </a:lnTo>
                    <a:lnTo>
                      <a:pt x="1188" y="538"/>
                    </a:lnTo>
                    <a:lnTo>
                      <a:pt x="1188" y="533"/>
                    </a:lnTo>
                    <a:lnTo>
                      <a:pt x="1186" y="527"/>
                    </a:lnTo>
                    <a:lnTo>
                      <a:pt x="1185" y="521"/>
                    </a:lnTo>
                    <a:lnTo>
                      <a:pt x="1184" y="515"/>
                    </a:lnTo>
                    <a:lnTo>
                      <a:pt x="1184" y="509"/>
                    </a:lnTo>
                    <a:lnTo>
                      <a:pt x="1183" y="504"/>
                    </a:lnTo>
                    <a:lnTo>
                      <a:pt x="1182" y="499"/>
                    </a:lnTo>
                    <a:lnTo>
                      <a:pt x="1182" y="493"/>
                    </a:lnTo>
                    <a:lnTo>
                      <a:pt x="1181" y="489"/>
                    </a:lnTo>
                    <a:lnTo>
                      <a:pt x="1179" y="483"/>
                    </a:lnTo>
                    <a:lnTo>
                      <a:pt x="1179" y="478"/>
                    </a:lnTo>
                    <a:lnTo>
                      <a:pt x="1178" y="474"/>
                    </a:lnTo>
                    <a:lnTo>
                      <a:pt x="1178" y="469"/>
                    </a:lnTo>
                    <a:lnTo>
                      <a:pt x="1177" y="464"/>
                    </a:lnTo>
                    <a:lnTo>
                      <a:pt x="1177" y="461"/>
                    </a:lnTo>
                    <a:lnTo>
                      <a:pt x="1176" y="456"/>
                    </a:lnTo>
                    <a:lnTo>
                      <a:pt x="1176" y="453"/>
                    </a:lnTo>
                    <a:lnTo>
                      <a:pt x="1175" y="448"/>
                    </a:lnTo>
                    <a:lnTo>
                      <a:pt x="1175" y="445"/>
                    </a:lnTo>
                    <a:lnTo>
                      <a:pt x="1174" y="442"/>
                    </a:lnTo>
                    <a:lnTo>
                      <a:pt x="1174" y="439"/>
                    </a:lnTo>
                    <a:lnTo>
                      <a:pt x="1174" y="437"/>
                    </a:lnTo>
                    <a:lnTo>
                      <a:pt x="1173" y="433"/>
                    </a:lnTo>
                    <a:lnTo>
                      <a:pt x="1173" y="431"/>
                    </a:lnTo>
                    <a:lnTo>
                      <a:pt x="1173" y="430"/>
                    </a:lnTo>
                    <a:lnTo>
                      <a:pt x="1171" y="426"/>
                    </a:lnTo>
                    <a:lnTo>
                      <a:pt x="1171" y="424"/>
                    </a:lnTo>
                    <a:lnTo>
                      <a:pt x="1171" y="422"/>
                    </a:lnTo>
                    <a:lnTo>
                      <a:pt x="1040" y="159"/>
                    </a:lnTo>
                    <a:lnTo>
                      <a:pt x="995" y="114"/>
                    </a:lnTo>
                    <a:lnTo>
                      <a:pt x="993" y="113"/>
                    </a:lnTo>
                    <a:lnTo>
                      <a:pt x="992" y="111"/>
                    </a:lnTo>
                    <a:lnTo>
                      <a:pt x="991" y="108"/>
                    </a:lnTo>
                    <a:lnTo>
                      <a:pt x="989" y="107"/>
                    </a:lnTo>
                    <a:lnTo>
                      <a:pt x="988" y="105"/>
                    </a:lnTo>
                    <a:lnTo>
                      <a:pt x="986" y="101"/>
                    </a:lnTo>
                    <a:lnTo>
                      <a:pt x="984" y="99"/>
                    </a:lnTo>
                    <a:lnTo>
                      <a:pt x="982" y="95"/>
                    </a:lnTo>
                    <a:lnTo>
                      <a:pt x="980" y="92"/>
                    </a:lnTo>
                    <a:lnTo>
                      <a:pt x="978" y="89"/>
                    </a:lnTo>
                    <a:lnTo>
                      <a:pt x="975" y="85"/>
                    </a:lnTo>
                    <a:lnTo>
                      <a:pt x="973" y="82"/>
                    </a:lnTo>
                    <a:lnTo>
                      <a:pt x="969" y="77"/>
                    </a:lnTo>
                    <a:lnTo>
                      <a:pt x="967" y="74"/>
                    </a:lnTo>
                    <a:lnTo>
                      <a:pt x="963" y="70"/>
                    </a:lnTo>
                    <a:lnTo>
                      <a:pt x="960" y="65"/>
                    </a:lnTo>
                    <a:lnTo>
                      <a:pt x="956" y="61"/>
                    </a:lnTo>
                    <a:lnTo>
                      <a:pt x="954" y="57"/>
                    </a:lnTo>
                    <a:lnTo>
                      <a:pt x="950" y="53"/>
                    </a:lnTo>
                    <a:lnTo>
                      <a:pt x="947" y="48"/>
                    </a:lnTo>
                    <a:lnTo>
                      <a:pt x="943" y="45"/>
                    </a:lnTo>
                    <a:lnTo>
                      <a:pt x="939" y="40"/>
                    </a:lnTo>
                    <a:lnTo>
                      <a:pt x="936" y="35"/>
                    </a:lnTo>
                    <a:lnTo>
                      <a:pt x="932" y="32"/>
                    </a:lnTo>
                    <a:lnTo>
                      <a:pt x="928" y="28"/>
                    </a:lnTo>
                    <a:lnTo>
                      <a:pt x="924" y="25"/>
                    </a:lnTo>
                    <a:lnTo>
                      <a:pt x="921" y="21"/>
                    </a:lnTo>
                    <a:lnTo>
                      <a:pt x="916" y="19"/>
                    </a:lnTo>
                    <a:lnTo>
                      <a:pt x="913" y="16"/>
                    </a:lnTo>
                    <a:lnTo>
                      <a:pt x="909" y="13"/>
                    </a:lnTo>
                    <a:lnTo>
                      <a:pt x="907" y="12"/>
                    </a:lnTo>
                    <a:lnTo>
                      <a:pt x="904" y="10"/>
                    </a:lnTo>
                    <a:lnTo>
                      <a:pt x="901" y="9"/>
                    </a:lnTo>
                    <a:lnTo>
                      <a:pt x="898" y="8"/>
                    </a:lnTo>
                    <a:lnTo>
                      <a:pt x="893" y="8"/>
                    </a:lnTo>
                    <a:lnTo>
                      <a:pt x="888" y="6"/>
                    </a:lnTo>
                    <a:lnTo>
                      <a:pt x="884" y="5"/>
                    </a:lnTo>
                    <a:lnTo>
                      <a:pt x="879" y="4"/>
                    </a:lnTo>
                    <a:lnTo>
                      <a:pt x="873" y="4"/>
                    </a:lnTo>
                    <a:lnTo>
                      <a:pt x="867" y="3"/>
                    </a:lnTo>
                    <a:lnTo>
                      <a:pt x="861" y="2"/>
                    </a:lnTo>
                    <a:lnTo>
                      <a:pt x="854" y="2"/>
                    </a:lnTo>
                    <a:lnTo>
                      <a:pt x="847" y="2"/>
                    </a:lnTo>
                    <a:lnTo>
                      <a:pt x="840" y="1"/>
                    </a:lnTo>
                    <a:lnTo>
                      <a:pt x="832" y="1"/>
                    </a:lnTo>
                    <a:lnTo>
                      <a:pt x="825" y="1"/>
                    </a:lnTo>
                    <a:lnTo>
                      <a:pt x="817" y="1"/>
                    </a:lnTo>
                    <a:lnTo>
                      <a:pt x="807" y="0"/>
                    </a:lnTo>
                    <a:lnTo>
                      <a:pt x="799" y="0"/>
                    </a:lnTo>
                    <a:lnTo>
                      <a:pt x="791" y="0"/>
                    </a:lnTo>
                    <a:lnTo>
                      <a:pt x="782" y="0"/>
                    </a:lnTo>
                    <a:lnTo>
                      <a:pt x="773" y="0"/>
                    </a:lnTo>
                    <a:lnTo>
                      <a:pt x="763" y="0"/>
                    </a:lnTo>
                    <a:lnTo>
                      <a:pt x="755" y="0"/>
                    </a:lnTo>
                    <a:lnTo>
                      <a:pt x="745" y="0"/>
                    </a:lnTo>
                    <a:lnTo>
                      <a:pt x="736" y="0"/>
                    </a:lnTo>
                    <a:lnTo>
                      <a:pt x="726" y="0"/>
                    </a:lnTo>
                    <a:lnTo>
                      <a:pt x="717" y="1"/>
                    </a:lnTo>
                    <a:lnTo>
                      <a:pt x="707" y="1"/>
                    </a:lnTo>
                    <a:lnTo>
                      <a:pt x="698" y="1"/>
                    </a:lnTo>
                    <a:lnTo>
                      <a:pt x="688" y="1"/>
                    </a:lnTo>
                    <a:lnTo>
                      <a:pt x="679" y="2"/>
                    </a:lnTo>
                    <a:lnTo>
                      <a:pt x="669" y="2"/>
                    </a:lnTo>
                    <a:lnTo>
                      <a:pt x="659" y="2"/>
                    </a:lnTo>
                    <a:lnTo>
                      <a:pt x="649" y="2"/>
                    </a:lnTo>
                    <a:lnTo>
                      <a:pt x="641" y="3"/>
                    </a:lnTo>
                    <a:lnTo>
                      <a:pt x="631" y="3"/>
                    </a:lnTo>
                    <a:lnTo>
                      <a:pt x="621" y="3"/>
                    </a:lnTo>
                    <a:lnTo>
                      <a:pt x="612" y="4"/>
                    </a:lnTo>
                    <a:lnTo>
                      <a:pt x="604" y="4"/>
                    </a:lnTo>
                    <a:lnTo>
                      <a:pt x="595" y="4"/>
                    </a:lnTo>
                    <a:lnTo>
                      <a:pt x="587" y="4"/>
                    </a:lnTo>
                    <a:lnTo>
                      <a:pt x="579" y="5"/>
                    </a:lnTo>
                    <a:lnTo>
                      <a:pt x="569" y="5"/>
                    </a:lnTo>
                    <a:lnTo>
                      <a:pt x="561" y="5"/>
                    </a:lnTo>
                    <a:lnTo>
                      <a:pt x="554" y="6"/>
                    </a:lnTo>
                    <a:lnTo>
                      <a:pt x="547" y="6"/>
                    </a:lnTo>
                    <a:lnTo>
                      <a:pt x="540" y="8"/>
                    </a:lnTo>
                    <a:lnTo>
                      <a:pt x="534" y="8"/>
                    </a:lnTo>
                    <a:lnTo>
                      <a:pt x="527" y="8"/>
                    </a:lnTo>
                    <a:lnTo>
                      <a:pt x="521" y="8"/>
                    </a:lnTo>
                    <a:lnTo>
                      <a:pt x="515" y="9"/>
                    </a:lnTo>
                    <a:lnTo>
                      <a:pt x="509" y="9"/>
                    </a:lnTo>
                    <a:lnTo>
                      <a:pt x="505" y="9"/>
                    </a:lnTo>
                    <a:lnTo>
                      <a:pt x="499" y="10"/>
                    </a:lnTo>
                    <a:lnTo>
                      <a:pt x="495" y="10"/>
                    </a:lnTo>
                    <a:lnTo>
                      <a:pt x="491" y="10"/>
                    </a:lnTo>
                    <a:lnTo>
                      <a:pt x="488" y="10"/>
                    </a:lnTo>
                    <a:lnTo>
                      <a:pt x="485" y="10"/>
                    </a:lnTo>
                    <a:lnTo>
                      <a:pt x="483" y="11"/>
                    </a:lnTo>
                    <a:lnTo>
                      <a:pt x="480" y="11"/>
                    </a:lnTo>
                    <a:lnTo>
                      <a:pt x="479" y="11"/>
                    </a:lnTo>
                    <a:lnTo>
                      <a:pt x="341" y="13"/>
                    </a:lnTo>
                    <a:close/>
                  </a:path>
                </a:pathLst>
              </a:custGeom>
              <a:solidFill>
                <a:srgbClr val="F5DB8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47" name="Freeform 25"/>
              <p:cNvSpPr>
                <a:spLocks/>
              </p:cNvSpPr>
              <p:nvPr/>
            </p:nvSpPr>
            <p:spPr bwMode="auto">
              <a:xfrm>
                <a:off x="1890" y="3890"/>
                <a:ext cx="78" cy="121"/>
              </a:xfrm>
              <a:custGeom>
                <a:avLst/>
                <a:gdLst>
                  <a:gd name="T0" fmla="*/ 0 w 232"/>
                  <a:gd name="T1" fmla="*/ 0 h 363"/>
                  <a:gd name="T2" fmla="*/ 0 w 232"/>
                  <a:gd name="T3" fmla="*/ 0 h 363"/>
                  <a:gd name="T4" fmla="*/ 0 w 232"/>
                  <a:gd name="T5" fmla="*/ 0 h 363"/>
                  <a:gd name="T6" fmla="*/ 0 w 232"/>
                  <a:gd name="T7" fmla="*/ 0 h 363"/>
                  <a:gd name="T8" fmla="*/ 0 w 232"/>
                  <a:gd name="T9" fmla="*/ 0 h 363"/>
                  <a:gd name="T10" fmla="*/ 0 w 232"/>
                  <a:gd name="T11" fmla="*/ 0 h 363"/>
                  <a:gd name="T12" fmla="*/ 0 w 232"/>
                  <a:gd name="T13" fmla="*/ 0 h 363"/>
                  <a:gd name="T14" fmla="*/ 0 w 232"/>
                  <a:gd name="T15" fmla="*/ 0 h 363"/>
                  <a:gd name="T16" fmla="*/ 0 w 232"/>
                  <a:gd name="T17" fmla="*/ 0 h 363"/>
                  <a:gd name="T18" fmla="*/ 0 w 232"/>
                  <a:gd name="T19" fmla="*/ 0 h 363"/>
                  <a:gd name="T20" fmla="*/ 0 w 232"/>
                  <a:gd name="T21" fmla="*/ 0 h 363"/>
                  <a:gd name="T22" fmla="*/ 0 w 232"/>
                  <a:gd name="T23" fmla="*/ 0 h 363"/>
                  <a:gd name="T24" fmla="*/ 0 w 232"/>
                  <a:gd name="T25" fmla="*/ 0 h 363"/>
                  <a:gd name="T26" fmla="*/ 0 w 232"/>
                  <a:gd name="T27" fmla="*/ 0 h 363"/>
                  <a:gd name="T28" fmla="*/ 0 w 232"/>
                  <a:gd name="T29" fmla="*/ 0 h 363"/>
                  <a:gd name="T30" fmla="*/ 0 w 232"/>
                  <a:gd name="T31" fmla="*/ 0 h 363"/>
                  <a:gd name="T32" fmla="*/ 0 w 232"/>
                  <a:gd name="T33" fmla="*/ 0 h 363"/>
                  <a:gd name="T34" fmla="*/ 0 w 232"/>
                  <a:gd name="T35" fmla="*/ 0 h 363"/>
                  <a:gd name="T36" fmla="*/ 0 w 232"/>
                  <a:gd name="T37" fmla="*/ 0 h 363"/>
                  <a:gd name="T38" fmla="*/ 0 w 232"/>
                  <a:gd name="T39" fmla="*/ 0 h 363"/>
                  <a:gd name="T40" fmla="*/ 0 w 232"/>
                  <a:gd name="T41" fmla="*/ 0 h 363"/>
                  <a:gd name="T42" fmla="*/ 0 w 232"/>
                  <a:gd name="T43" fmla="*/ 0 h 363"/>
                  <a:gd name="T44" fmla="*/ 0 w 232"/>
                  <a:gd name="T45" fmla="*/ 0 h 363"/>
                  <a:gd name="T46" fmla="*/ 0 w 232"/>
                  <a:gd name="T47" fmla="*/ 0 h 363"/>
                  <a:gd name="T48" fmla="*/ 0 w 232"/>
                  <a:gd name="T49" fmla="*/ 0 h 363"/>
                  <a:gd name="T50" fmla="*/ 0 w 232"/>
                  <a:gd name="T51" fmla="*/ 0 h 363"/>
                  <a:gd name="T52" fmla="*/ 0 w 232"/>
                  <a:gd name="T53" fmla="*/ 0 h 363"/>
                  <a:gd name="T54" fmla="*/ 0 w 232"/>
                  <a:gd name="T55" fmla="*/ 0 h 363"/>
                  <a:gd name="T56" fmla="*/ 0 w 232"/>
                  <a:gd name="T57" fmla="*/ 0 h 363"/>
                  <a:gd name="T58" fmla="*/ 0 w 232"/>
                  <a:gd name="T59" fmla="*/ 0 h 363"/>
                  <a:gd name="T60" fmla="*/ 0 w 232"/>
                  <a:gd name="T61" fmla="*/ 0 h 363"/>
                  <a:gd name="T62" fmla="*/ 0 w 232"/>
                  <a:gd name="T63" fmla="*/ 0 h 363"/>
                  <a:gd name="T64" fmla="*/ 0 w 232"/>
                  <a:gd name="T65" fmla="*/ 0 h 363"/>
                  <a:gd name="T66" fmla="*/ 0 w 232"/>
                  <a:gd name="T67" fmla="*/ 0 h 363"/>
                  <a:gd name="T68" fmla="*/ 0 w 232"/>
                  <a:gd name="T69" fmla="*/ 0 h 363"/>
                  <a:gd name="T70" fmla="*/ 0 w 232"/>
                  <a:gd name="T71" fmla="*/ 0 h 363"/>
                  <a:gd name="T72" fmla="*/ 0 w 232"/>
                  <a:gd name="T73" fmla="*/ 0 h 363"/>
                  <a:gd name="T74" fmla="*/ 0 w 232"/>
                  <a:gd name="T75" fmla="*/ 0 h 363"/>
                  <a:gd name="T76" fmla="*/ 0 w 232"/>
                  <a:gd name="T77" fmla="*/ 0 h 363"/>
                  <a:gd name="T78" fmla="*/ 0 w 232"/>
                  <a:gd name="T79" fmla="*/ 0 h 363"/>
                  <a:gd name="T80" fmla="*/ 0 w 232"/>
                  <a:gd name="T81" fmla="*/ 0 h 363"/>
                  <a:gd name="T82" fmla="*/ 0 w 232"/>
                  <a:gd name="T83" fmla="*/ 0 h 363"/>
                  <a:gd name="T84" fmla="*/ 0 w 232"/>
                  <a:gd name="T85" fmla="*/ 0 h 363"/>
                  <a:gd name="T86" fmla="*/ 0 w 232"/>
                  <a:gd name="T87" fmla="*/ 0 h 363"/>
                  <a:gd name="T88" fmla="*/ 0 w 232"/>
                  <a:gd name="T89" fmla="*/ 0 h 363"/>
                  <a:gd name="T90" fmla="*/ 0 w 232"/>
                  <a:gd name="T91" fmla="*/ 0 h 363"/>
                  <a:gd name="T92" fmla="*/ 0 w 232"/>
                  <a:gd name="T93" fmla="*/ 0 h 363"/>
                  <a:gd name="T94" fmla="*/ 0 w 232"/>
                  <a:gd name="T95" fmla="*/ 0 h 363"/>
                  <a:gd name="T96" fmla="*/ 0 w 232"/>
                  <a:gd name="T97" fmla="*/ 0 h 363"/>
                  <a:gd name="T98" fmla="*/ 0 w 232"/>
                  <a:gd name="T99" fmla="*/ 0 h 363"/>
                  <a:gd name="T100" fmla="*/ 0 w 232"/>
                  <a:gd name="T101" fmla="*/ 0 h 363"/>
                  <a:gd name="T102" fmla="*/ 0 w 232"/>
                  <a:gd name="T103" fmla="*/ 0 h 363"/>
                  <a:gd name="T104" fmla="*/ 0 w 232"/>
                  <a:gd name="T105" fmla="*/ 0 h 363"/>
                  <a:gd name="T106" fmla="*/ 0 w 232"/>
                  <a:gd name="T107" fmla="*/ 0 h 36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32"/>
                  <a:gd name="T163" fmla="*/ 0 h 363"/>
                  <a:gd name="T164" fmla="*/ 232 w 232"/>
                  <a:gd name="T165" fmla="*/ 363 h 363"/>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32" h="363">
                    <a:moveTo>
                      <a:pt x="213" y="286"/>
                    </a:moveTo>
                    <a:lnTo>
                      <a:pt x="212" y="287"/>
                    </a:lnTo>
                    <a:lnTo>
                      <a:pt x="212" y="290"/>
                    </a:lnTo>
                    <a:lnTo>
                      <a:pt x="209" y="293"/>
                    </a:lnTo>
                    <a:lnTo>
                      <a:pt x="209" y="296"/>
                    </a:lnTo>
                    <a:lnTo>
                      <a:pt x="207" y="300"/>
                    </a:lnTo>
                    <a:lnTo>
                      <a:pt x="206" y="304"/>
                    </a:lnTo>
                    <a:lnTo>
                      <a:pt x="205" y="308"/>
                    </a:lnTo>
                    <a:lnTo>
                      <a:pt x="203" y="312"/>
                    </a:lnTo>
                    <a:lnTo>
                      <a:pt x="201" y="317"/>
                    </a:lnTo>
                    <a:lnTo>
                      <a:pt x="199" y="322"/>
                    </a:lnTo>
                    <a:lnTo>
                      <a:pt x="197" y="326"/>
                    </a:lnTo>
                    <a:lnTo>
                      <a:pt x="194" y="331"/>
                    </a:lnTo>
                    <a:lnTo>
                      <a:pt x="192" y="336"/>
                    </a:lnTo>
                    <a:lnTo>
                      <a:pt x="190" y="341"/>
                    </a:lnTo>
                    <a:lnTo>
                      <a:pt x="187" y="345"/>
                    </a:lnTo>
                    <a:lnTo>
                      <a:pt x="185" y="348"/>
                    </a:lnTo>
                    <a:lnTo>
                      <a:pt x="181" y="352"/>
                    </a:lnTo>
                    <a:lnTo>
                      <a:pt x="179" y="355"/>
                    </a:lnTo>
                    <a:lnTo>
                      <a:pt x="177" y="358"/>
                    </a:lnTo>
                    <a:lnTo>
                      <a:pt x="173" y="360"/>
                    </a:lnTo>
                    <a:lnTo>
                      <a:pt x="171" y="361"/>
                    </a:lnTo>
                    <a:lnTo>
                      <a:pt x="169" y="363"/>
                    </a:lnTo>
                    <a:lnTo>
                      <a:pt x="165" y="362"/>
                    </a:lnTo>
                    <a:lnTo>
                      <a:pt x="163" y="362"/>
                    </a:lnTo>
                    <a:lnTo>
                      <a:pt x="160" y="361"/>
                    </a:lnTo>
                    <a:lnTo>
                      <a:pt x="157" y="359"/>
                    </a:lnTo>
                    <a:lnTo>
                      <a:pt x="154" y="355"/>
                    </a:lnTo>
                    <a:lnTo>
                      <a:pt x="151" y="351"/>
                    </a:lnTo>
                    <a:lnTo>
                      <a:pt x="149" y="348"/>
                    </a:lnTo>
                    <a:lnTo>
                      <a:pt x="148" y="345"/>
                    </a:lnTo>
                    <a:lnTo>
                      <a:pt x="147" y="343"/>
                    </a:lnTo>
                    <a:lnTo>
                      <a:pt x="146" y="339"/>
                    </a:lnTo>
                    <a:lnTo>
                      <a:pt x="143" y="336"/>
                    </a:lnTo>
                    <a:lnTo>
                      <a:pt x="142" y="332"/>
                    </a:lnTo>
                    <a:lnTo>
                      <a:pt x="141" y="327"/>
                    </a:lnTo>
                    <a:lnTo>
                      <a:pt x="140" y="324"/>
                    </a:lnTo>
                    <a:lnTo>
                      <a:pt x="138" y="319"/>
                    </a:lnTo>
                    <a:lnTo>
                      <a:pt x="136" y="316"/>
                    </a:lnTo>
                    <a:lnTo>
                      <a:pt x="135" y="312"/>
                    </a:lnTo>
                    <a:lnTo>
                      <a:pt x="133" y="308"/>
                    </a:lnTo>
                    <a:lnTo>
                      <a:pt x="132" y="304"/>
                    </a:lnTo>
                    <a:lnTo>
                      <a:pt x="129" y="300"/>
                    </a:lnTo>
                    <a:lnTo>
                      <a:pt x="128" y="295"/>
                    </a:lnTo>
                    <a:lnTo>
                      <a:pt x="127" y="290"/>
                    </a:lnTo>
                    <a:lnTo>
                      <a:pt x="125" y="286"/>
                    </a:lnTo>
                    <a:lnTo>
                      <a:pt x="124" y="281"/>
                    </a:lnTo>
                    <a:lnTo>
                      <a:pt x="121" y="278"/>
                    </a:lnTo>
                    <a:lnTo>
                      <a:pt x="120" y="273"/>
                    </a:lnTo>
                    <a:lnTo>
                      <a:pt x="118" y="269"/>
                    </a:lnTo>
                    <a:lnTo>
                      <a:pt x="116" y="264"/>
                    </a:lnTo>
                    <a:lnTo>
                      <a:pt x="114" y="258"/>
                    </a:lnTo>
                    <a:lnTo>
                      <a:pt x="112" y="255"/>
                    </a:lnTo>
                    <a:lnTo>
                      <a:pt x="110" y="250"/>
                    </a:lnTo>
                    <a:lnTo>
                      <a:pt x="109" y="244"/>
                    </a:lnTo>
                    <a:lnTo>
                      <a:pt x="106" y="240"/>
                    </a:lnTo>
                    <a:lnTo>
                      <a:pt x="105" y="236"/>
                    </a:lnTo>
                    <a:lnTo>
                      <a:pt x="103" y="230"/>
                    </a:lnTo>
                    <a:lnTo>
                      <a:pt x="102" y="226"/>
                    </a:lnTo>
                    <a:lnTo>
                      <a:pt x="98" y="221"/>
                    </a:lnTo>
                    <a:lnTo>
                      <a:pt x="97" y="216"/>
                    </a:lnTo>
                    <a:lnTo>
                      <a:pt x="95" y="211"/>
                    </a:lnTo>
                    <a:lnTo>
                      <a:pt x="94" y="207"/>
                    </a:lnTo>
                    <a:lnTo>
                      <a:pt x="91" y="201"/>
                    </a:lnTo>
                    <a:lnTo>
                      <a:pt x="90" y="197"/>
                    </a:lnTo>
                    <a:lnTo>
                      <a:pt x="87" y="192"/>
                    </a:lnTo>
                    <a:lnTo>
                      <a:pt x="86" y="188"/>
                    </a:lnTo>
                    <a:lnTo>
                      <a:pt x="83" y="182"/>
                    </a:lnTo>
                    <a:lnTo>
                      <a:pt x="81" y="177"/>
                    </a:lnTo>
                    <a:lnTo>
                      <a:pt x="79" y="171"/>
                    </a:lnTo>
                    <a:lnTo>
                      <a:pt x="76" y="167"/>
                    </a:lnTo>
                    <a:lnTo>
                      <a:pt x="75" y="162"/>
                    </a:lnTo>
                    <a:lnTo>
                      <a:pt x="73" y="158"/>
                    </a:lnTo>
                    <a:lnTo>
                      <a:pt x="71" y="153"/>
                    </a:lnTo>
                    <a:lnTo>
                      <a:pt x="68" y="147"/>
                    </a:lnTo>
                    <a:lnTo>
                      <a:pt x="66" y="142"/>
                    </a:lnTo>
                    <a:lnTo>
                      <a:pt x="65" y="139"/>
                    </a:lnTo>
                    <a:lnTo>
                      <a:pt x="61" y="133"/>
                    </a:lnTo>
                    <a:lnTo>
                      <a:pt x="60" y="129"/>
                    </a:lnTo>
                    <a:lnTo>
                      <a:pt x="58" y="124"/>
                    </a:lnTo>
                    <a:lnTo>
                      <a:pt x="57" y="119"/>
                    </a:lnTo>
                    <a:lnTo>
                      <a:pt x="53" y="115"/>
                    </a:lnTo>
                    <a:lnTo>
                      <a:pt x="52" y="110"/>
                    </a:lnTo>
                    <a:lnTo>
                      <a:pt x="50" y="105"/>
                    </a:lnTo>
                    <a:lnTo>
                      <a:pt x="47" y="101"/>
                    </a:lnTo>
                    <a:lnTo>
                      <a:pt x="45" y="96"/>
                    </a:lnTo>
                    <a:lnTo>
                      <a:pt x="43" y="93"/>
                    </a:lnTo>
                    <a:lnTo>
                      <a:pt x="41" y="88"/>
                    </a:lnTo>
                    <a:lnTo>
                      <a:pt x="39" y="84"/>
                    </a:lnTo>
                    <a:lnTo>
                      <a:pt x="36" y="80"/>
                    </a:lnTo>
                    <a:lnTo>
                      <a:pt x="35" y="75"/>
                    </a:lnTo>
                    <a:lnTo>
                      <a:pt x="32" y="71"/>
                    </a:lnTo>
                    <a:lnTo>
                      <a:pt x="30" y="67"/>
                    </a:lnTo>
                    <a:lnTo>
                      <a:pt x="28" y="63"/>
                    </a:lnTo>
                    <a:lnTo>
                      <a:pt x="25" y="59"/>
                    </a:lnTo>
                    <a:lnTo>
                      <a:pt x="23" y="56"/>
                    </a:lnTo>
                    <a:lnTo>
                      <a:pt x="22" y="52"/>
                    </a:lnTo>
                    <a:lnTo>
                      <a:pt x="20" y="48"/>
                    </a:lnTo>
                    <a:lnTo>
                      <a:pt x="17" y="44"/>
                    </a:lnTo>
                    <a:lnTo>
                      <a:pt x="16" y="41"/>
                    </a:lnTo>
                    <a:lnTo>
                      <a:pt x="14" y="37"/>
                    </a:lnTo>
                    <a:lnTo>
                      <a:pt x="13" y="35"/>
                    </a:lnTo>
                    <a:lnTo>
                      <a:pt x="10" y="31"/>
                    </a:lnTo>
                    <a:lnTo>
                      <a:pt x="9" y="29"/>
                    </a:lnTo>
                    <a:lnTo>
                      <a:pt x="8" y="27"/>
                    </a:lnTo>
                    <a:lnTo>
                      <a:pt x="7" y="23"/>
                    </a:lnTo>
                    <a:lnTo>
                      <a:pt x="6" y="21"/>
                    </a:lnTo>
                    <a:lnTo>
                      <a:pt x="5" y="19"/>
                    </a:lnTo>
                    <a:lnTo>
                      <a:pt x="5" y="16"/>
                    </a:lnTo>
                    <a:lnTo>
                      <a:pt x="2" y="13"/>
                    </a:lnTo>
                    <a:lnTo>
                      <a:pt x="2" y="11"/>
                    </a:lnTo>
                    <a:lnTo>
                      <a:pt x="0" y="7"/>
                    </a:lnTo>
                    <a:lnTo>
                      <a:pt x="0" y="5"/>
                    </a:lnTo>
                    <a:lnTo>
                      <a:pt x="0" y="3"/>
                    </a:lnTo>
                    <a:lnTo>
                      <a:pt x="0" y="1"/>
                    </a:lnTo>
                    <a:lnTo>
                      <a:pt x="1" y="0"/>
                    </a:lnTo>
                    <a:lnTo>
                      <a:pt x="4" y="0"/>
                    </a:lnTo>
                    <a:lnTo>
                      <a:pt x="6" y="0"/>
                    </a:lnTo>
                    <a:lnTo>
                      <a:pt x="9" y="3"/>
                    </a:lnTo>
                    <a:lnTo>
                      <a:pt x="13" y="5"/>
                    </a:lnTo>
                    <a:lnTo>
                      <a:pt x="16" y="9"/>
                    </a:lnTo>
                    <a:lnTo>
                      <a:pt x="21" y="13"/>
                    </a:lnTo>
                    <a:lnTo>
                      <a:pt x="25" y="18"/>
                    </a:lnTo>
                    <a:lnTo>
                      <a:pt x="30" y="22"/>
                    </a:lnTo>
                    <a:lnTo>
                      <a:pt x="34" y="27"/>
                    </a:lnTo>
                    <a:lnTo>
                      <a:pt x="36" y="29"/>
                    </a:lnTo>
                    <a:lnTo>
                      <a:pt x="38" y="33"/>
                    </a:lnTo>
                    <a:lnTo>
                      <a:pt x="41" y="36"/>
                    </a:lnTo>
                    <a:lnTo>
                      <a:pt x="43" y="40"/>
                    </a:lnTo>
                    <a:lnTo>
                      <a:pt x="46" y="44"/>
                    </a:lnTo>
                    <a:lnTo>
                      <a:pt x="50" y="49"/>
                    </a:lnTo>
                    <a:lnTo>
                      <a:pt x="51" y="51"/>
                    </a:lnTo>
                    <a:lnTo>
                      <a:pt x="53" y="53"/>
                    </a:lnTo>
                    <a:lnTo>
                      <a:pt x="54" y="56"/>
                    </a:lnTo>
                    <a:lnTo>
                      <a:pt x="57" y="59"/>
                    </a:lnTo>
                    <a:lnTo>
                      <a:pt x="58" y="62"/>
                    </a:lnTo>
                    <a:lnTo>
                      <a:pt x="60" y="65"/>
                    </a:lnTo>
                    <a:lnTo>
                      <a:pt x="61" y="67"/>
                    </a:lnTo>
                    <a:lnTo>
                      <a:pt x="64" y="70"/>
                    </a:lnTo>
                    <a:lnTo>
                      <a:pt x="66" y="73"/>
                    </a:lnTo>
                    <a:lnTo>
                      <a:pt x="67" y="75"/>
                    </a:lnTo>
                    <a:lnTo>
                      <a:pt x="69" y="79"/>
                    </a:lnTo>
                    <a:lnTo>
                      <a:pt x="72" y="82"/>
                    </a:lnTo>
                    <a:lnTo>
                      <a:pt x="73" y="85"/>
                    </a:lnTo>
                    <a:lnTo>
                      <a:pt x="75" y="88"/>
                    </a:lnTo>
                    <a:lnTo>
                      <a:pt x="77" y="92"/>
                    </a:lnTo>
                    <a:lnTo>
                      <a:pt x="80" y="95"/>
                    </a:lnTo>
                    <a:lnTo>
                      <a:pt x="82" y="99"/>
                    </a:lnTo>
                    <a:lnTo>
                      <a:pt x="84" y="102"/>
                    </a:lnTo>
                    <a:lnTo>
                      <a:pt x="87" y="104"/>
                    </a:lnTo>
                    <a:lnTo>
                      <a:pt x="89" y="108"/>
                    </a:lnTo>
                    <a:lnTo>
                      <a:pt x="90" y="111"/>
                    </a:lnTo>
                    <a:lnTo>
                      <a:pt x="93" y="115"/>
                    </a:lnTo>
                    <a:lnTo>
                      <a:pt x="94" y="117"/>
                    </a:lnTo>
                    <a:lnTo>
                      <a:pt x="96" y="121"/>
                    </a:lnTo>
                    <a:lnTo>
                      <a:pt x="98" y="124"/>
                    </a:lnTo>
                    <a:lnTo>
                      <a:pt x="101" y="127"/>
                    </a:lnTo>
                    <a:lnTo>
                      <a:pt x="102" y="130"/>
                    </a:lnTo>
                    <a:lnTo>
                      <a:pt x="104" y="133"/>
                    </a:lnTo>
                    <a:lnTo>
                      <a:pt x="105" y="137"/>
                    </a:lnTo>
                    <a:lnTo>
                      <a:pt x="108" y="139"/>
                    </a:lnTo>
                    <a:lnTo>
                      <a:pt x="110" y="142"/>
                    </a:lnTo>
                    <a:lnTo>
                      <a:pt x="111" y="146"/>
                    </a:lnTo>
                    <a:lnTo>
                      <a:pt x="113" y="148"/>
                    </a:lnTo>
                    <a:lnTo>
                      <a:pt x="114" y="152"/>
                    </a:lnTo>
                    <a:lnTo>
                      <a:pt x="117" y="154"/>
                    </a:lnTo>
                    <a:lnTo>
                      <a:pt x="119" y="158"/>
                    </a:lnTo>
                    <a:lnTo>
                      <a:pt x="120" y="160"/>
                    </a:lnTo>
                    <a:lnTo>
                      <a:pt x="121" y="163"/>
                    </a:lnTo>
                    <a:lnTo>
                      <a:pt x="123" y="166"/>
                    </a:lnTo>
                    <a:lnTo>
                      <a:pt x="124" y="168"/>
                    </a:lnTo>
                    <a:lnTo>
                      <a:pt x="127" y="173"/>
                    </a:lnTo>
                    <a:lnTo>
                      <a:pt x="129" y="178"/>
                    </a:lnTo>
                    <a:lnTo>
                      <a:pt x="132" y="182"/>
                    </a:lnTo>
                    <a:lnTo>
                      <a:pt x="134" y="186"/>
                    </a:lnTo>
                    <a:lnTo>
                      <a:pt x="135" y="190"/>
                    </a:lnTo>
                    <a:lnTo>
                      <a:pt x="136" y="193"/>
                    </a:lnTo>
                    <a:lnTo>
                      <a:pt x="138" y="196"/>
                    </a:lnTo>
                    <a:lnTo>
                      <a:pt x="139" y="198"/>
                    </a:lnTo>
                    <a:lnTo>
                      <a:pt x="140" y="200"/>
                    </a:lnTo>
                    <a:lnTo>
                      <a:pt x="142" y="204"/>
                    </a:lnTo>
                    <a:lnTo>
                      <a:pt x="143" y="206"/>
                    </a:lnTo>
                    <a:lnTo>
                      <a:pt x="145" y="208"/>
                    </a:lnTo>
                    <a:lnTo>
                      <a:pt x="147" y="211"/>
                    </a:lnTo>
                    <a:lnTo>
                      <a:pt x="149" y="213"/>
                    </a:lnTo>
                    <a:lnTo>
                      <a:pt x="151" y="215"/>
                    </a:lnTo>
                    <a:lnTo>
                      <a:pt x="154" y="216"/>
                    </a:lnTo>
                    <a:lnTo>
                      <a:pt x="156" y="218"/>
                    </a:lnTo>
                    <a:lnTo>
                      <a:pt x="158" y="219"/>
                    </a:lnTo>
                    <a:lnTo>
                      <a:pt x="161" y="220"/>
                    </a:lnTo>
                    <a:lnTo>
                      <a:pt x="164" y="221"/>
                    </a:lnTo>
                    <a:lnTo>
                      <a:pt x="166" y="221"/>
                    </a:lnTo>
                    <a:lnTo>
                      <a:pt x="170" y="221"/>
                    </a:lnTo>
                    <a:lnTo>
                      <a:pt x="173" y="220"/>
                    </a:lnTo>
                    <a:lnTo>
                      <a:pt x="176" y="219"/>
                    </a:lnTo>
                    <a:lnTo>
                      <a:pt x="179" y="218"/>
                    </a:lnTo>
                    <a:lnTo>
                      <a:pt x="184" y="215"/>
                    </a:lnTo>
                    <a:lnTo>
                      <a:pt x="186" y="213"/>
                    </a:lnTo>
                    <a:lnTo>
                      <a:pt x="191" y="210"/>
                    </a:lnTo>
                    <a:lnTo>
                      <a:pt x="194" y="206"/>
                    </a:lnTo>
                    <a:lnTo>
                      <a:pt x="199" y="201"/>
                    </a:lnTo>
                    <a:lnTo>
                      <a:pt x="200" y="199"/>
                    </a:lnTo>
                    <a:lnTo>
                      <a:pt x="202" y="197"/>
                    </a:lnTo>
                    <a:lnTo>
                      <a:pt x="203" y="193"/>
                    </a:lnTo>
                    <a:lnTo>
                      <a:pt x="206" y="191"/>
                    </a:lnTo>
                    <a:lnTo>
                      <a:pt x="208" y="188"/>
                    </a:lnTo>
                    <a:lnTo>
                      <a:pt x="210" y="184"/>
                    </a:lnTo>
                    <a:lnTo>
                      <a:pt x="212" y="181"/>
                    </a:lnTo>
                    <a:lnTo>
                      <a:pt x="215" y="177"/>
                    </a:lnTo>
                    <a:lnTo>
                      <a:pt x="216" y="173"/>
                    </a:lnTo>
                    <a:lnTo>
                      <a:pt x="218" y="169"/>
                    </a:lnTo>
                    <a:lnTo>
                      <a:pt x="221" y="164"/>
                    </a:lnTo>
                    <a:lnTo>
                      <a:pt x="223" y="161"/>
                    </a:lnTo>
                    <a:lnTo>
                      <a:pt x="225" y="156"/>
                    </a:lnTo>
                    <a:lnTo>
                      <a:pt x="228" y="152"/>
                    </a:lnTo>
                    <a:lnTo>
                      <a:pt x="230" y="147"/>
                    </a:lnTo>
                    <a:lnTo>
                      <a:pt x="232" y="141"/>
                    </a:lnTo>
                    <a:lnTo>
                      <a:pt x="213" y="286"/>
                    </a:lnTo>
                    <a:close/>
                  </a:path>
                </a:pathLst>
              </a:custGeom>
              <a:solidFill>
                <a:srgbClr val="FFFFC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48" name="Freeform 26"/>
              <p:cNvSpPr>
                <a:spLocks/>
              </p:cNvSpPr>
              <p:nvPr/>
            </p:nvSpPr>
            <p:spPr bwMode="auto">
              <a:xfrm>
                <a:off x="1620" y="3896"/>
                <a:ext cx="164" cy="287"/>
              </a:xfrm>
              <a:custGeom>
                <a:avLst/>
                <a:gdLst>
                  <a:gd name="T0" fmla="*/ 0 w 494"/>
                  <a:gd name="T1" fmla="*/ 0 h 863"/>
                  <a:gd name="T2" fmla="*/ 0 w 494"/>
                  <a:gd name="T3" fmla="*/ 0 h 863"/>
                  <a:gd name="T4" fmla="*/ 0 w 494"/>
                  <a:gd name="T5" fmla="*/ 0 h 863"/>
                  <a:gd name="T6" fmla="*/ 0 w 494"/>
                  <a:gd name="T7" fmla="*/ 0 h 863"/>
                  <a:gd name="T8" fmla="*/ 0 w 494"/>
                  <a:gd name="T9" fmla="*/ 0 h 863"/>
                  <a:gd name="T10" fmla="*/ 0 w 494"/>
                  <a:gd name="T11" fmla="*/ 0 h 863"/>
                  <a:gd name="T12" fmla="*/ 0 w 494"/>
                  <a:gd name="T13" fmla="*/ 0 h 863"/>
                  <a:gd name="T14" fmla="*/ 0 w 494"/>
                  <a:gd name="T15" fmla="*/ 0 h 863"/>
                  <a:gd name="T16" fmla="*/ 0 w 494"/>
                  <a:gd name="T17" fmla="*/ 0 h 863"/>
                  <a:gd name="T18" fmla="*/ 0 w 494"/>
                  <a:gd name="T19" fmla="*/ 0 h 863"/>
                  <a:gd name="T20" fmla="*/ 0 w 494"/>
                  <a:gd name="T21" fmla="*/ 0 h 863"/>
                  <a:gd name="T22" fmla="*/ 0 w 494"/>
                  <a:gd name="T23" fmla="*/ 0 h 863"/>
                  <a:gd name="T24" fmla="*/ 0 w 494"/>
                  <a:gd name="T25" fmla="*/ 0 h 863"/>
                  <a:gd name="T26" fmla="*/ 0 w 494"/>
                  <a:gd name="T27" fmla="*/ 0 h 863"/>
                  <a:gd name="T28" fmla="*/ 0 w 494"/>
                  <a:gd name="T29" fmla="*/ 0 h 863"/>
                  <a:gd name="T30" fmla="*/ 0 w 494"/>
                  <a:gd name="T31" fmla="*/ 0 h 863"/>
                  <a:gd name="T32" fmla="*/ 0 w 494"/>
                  <a:gd name="T33" fmla="*/ 0 h 863"/>
                  <a:gd name="T34" fmla="*/ 0 w 494"/>
                  <a:gd name="T35" fmla="*/ 0 h 863"/>
                  <a:gd name="T36" fmla="*/ 0 w 494"/>
                  <a:gd name="T37" fmla="*/ 0 h 863"/>
                  <a:gd name="T38" fmla="*/ 0 w 494"/>
                  <a:gd name="T39" fmla="*/ 0 h 863"/>
                  <a:gd name="T40" fmla="*/ 0 w 494"/>
                  <a:gd name="T41" fmla="*/ 0 h 863"/>
                  <a:gd name="T42" fmla="*/ 0 w 494"/>
                  <a:gd name="T43" fmla="*/ 0 h 863"/>
                  <a:gd name="T44" fmla="*/ 0 w 494"/>
                  <a:gd name="T45" fmla="*/ 0 h 863"/>
                  <a:gd name="T46" fmla="*/ 0 w 494"/>
                  <a:gd name="T47" fmla="*/ 0 h 863"/>
                  <a:gd name="T48" fmla="*/ 0 w 494"/>
                  <a:gd name="T49" fmla="*/ 0 h 863"/>
                  <a:gd name="T50" fmla="*/ 0 w 494"/>
                  <a:gd name="T51" fmla="*/ 0 h 863"/>
                  <a:gd name="T52" fmla="*/ 0 w 494"/>
                  <a:gd name="T53" fmla="*/ 0 h 863"/>
                  <a:gd name="T54" fmla="*/ 0 w 494"/>
                  <a:gd name="T55" fmla="*/ 0 h 863"/>
                  <a:gd name="T56" fmla="*/ 0 w 494"/>
                  <a:gd name="T57" fmla="*/ 0 h 863"/>
                  <a:gd name="T58" fmla="*/ 0 w 494"/>
                  <a:gd name="T59" fmla="*/ 0 h 863"/>
                  <a:gd name="T60" fmla="*/ 0 w 494"/>
                  <a:gd name="T61" fmla="*/ 0 h 863"/>
                  <a:gd name="T62" fmla="*/ 0 w 494"/>
                  <a:gd name="T63" fmla="*/ 0 h 863"/>
                  <a:gd name="T64" fmla="*/ 0 w 494"/>
                  <a:gd name="T65" fmla="*/ 0 h 863"/>
                  <a:gd name="T66" fmla="*/ 0 w 494"/>
                  <a:gd name="T67" fmla="*/ 0 h 863"/>
                  <a:gd name="T68" fmla="*/ 0 w 494"/>
                  <a:gd name="T69" fmla="*/ 0 h 863"/>
                  <a:gd name="T70" fmla="*/ 0 w 494"/>
                  <a:gd name="T71" fmla="*/ 0 h 863"/>
                  <a:gd name="T72" fmla="*/ 0 w 494"/>
                  <a:gd name="T73" fmla="*/ 0 h 863"/>
                  <a:gd name="T74" fmla="*/ 0 w 494"/>
                  <a:gd name="T75" fmla="*/ 0 h 863"/>
                  <a:gd name="T76" fmla="*/ 0 w 494"/>
                  <a:gd name="T77" fmla="*/ 0 h 863"/>
                  <a:gd name="T78" fmla="*/ 0 w 494"/>
                  <a:gd name="T79" fmla="*/ 0 h 863"/>
                  <a:gd name="T80" fmla="*/ 0 w 494"/>
                  <a:gd name="T81" fmla="*/ 0 h 863"/>
                  <a:gd name="T82" fmla="*/ 0 w 494"/>
                  <a:gd name="T83" fmla="*/ 0 h 863"/>
                  <a:gd name="T84" fmla="*/ 0 w 494"/>
                  <a:gd name="T85" fmla="*/ 0 h 863"/>
                  <a:gd name="T86" fmla="*/ 0 w 494"/>
                  <a:gd name="T87" fmla="*/ 0 h 863"/>
                  <a:gd name="T88" fmla="*/ 0 w 494"/>
                  <a:gd name="T89" fmla="*/ 0 h 863"/>
                  <a:gd name="T90" fmla="*/ 0 w 494"/>
                  <a:gd name="T91" fmla="*/ 0 h 863"/>
                  <a:gd name="T92" fmla="*/ 0 w 494"/>
                  <a:gd name="T93" fmla="*/ 0 h 863"/>
                  <a:gd name="T94" fmla="*/ 0 w 494"/>
                  <a:gd name="T95" fmla="*/ 0 h 863"/>
                  <a:gd name="T96" fmla="*/ 0 w 494"/>
                  <a:gd name="T97" fmla="*/ 0 h 863"/>
                  <a:gd name="T98" fmla="*/ 0 w 494"/>
                  <a:gd name="T99" fmla="*/ 0 h 863"/>
                  <a:gd name="T100" fmla="*/ 0 w 494"/>
                  <a:gd name="T101" fmla="*/ 0 h 863"/>
                  <a:gd name="T102" fmla="*/ 0 w 494"/>
                  <a:gd name="T103" fmla="*/ 0 h 863"/>
                  <a:gd name="T104" fmla="*/ 0 w 494"/>
                  <a:gd name="T105" fmla="*/ 0 h 863"/>
                  <a:gd name="T106" fmla="*/ 0 w 494"/>
                  <a:gd name="T107" fmla="*/ 0 h 863"/>
                  <a:gd name="T108" fmla="*/ 0 w 494"/>
                  <a:gd name="T109" fmla="*/ 0 h 863"/>
                  <a:gd name="T110" fmla="*/ 0 w 494"/>
                  <a:gd name="T111" fmla="*/ 0 h 863"/>
                  <a:gd name="T112" fmla="*/ 0 w 494"/>
                  <a:gd name="T113" fmla="*/ 0 h 863"/>
                  <a:gd name="T114" fmla="*/ 0 w 494"/>
                  <a:gd name="T115" fmla="*/ 0 h 863"/>
                  <a:gd name="T116" fmla="*/ 0 w 494"/>
                  <a:gd name="T117" fmla="*/ 0 h 863"/>
                  <a:gd name="T118" fmla="*/ 0 w 494"/>
                  <a:gd name="T119" fmla="*/ 0 h 863"/>
                  <a:gd name="T120" fmla="*/ 0 w 494"/>
                  <a:gd name="T121" fmla="*/ 0 h 8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94"/>
                  <a:gd name="T184" fmla="*/ 0 h 863"/>
                  <a:gd name="T185" fmla="*/ 494 w 494"/>
                  <a:gd name="T186" fmla="*/ 863 h 8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94" h="863">
                    <a:moveTo>
                      <a:pt x="15" y="159"/>
                    </a:moveTo>
                    <a:lnTo>
                      <a:pt x="15" y="159"/>
                    </a:lnTo>
                    <a:lnTo>
                      <a:pt x="14" y="161"/>
                    </a:lnTo>
                    <a:lnTo>
                      <a:pt x="12" y="162"/>
                    </a:lnTo>
                    <a:lnTo>
                      <a:pt x="12" y="166"/>
                    </a:lnTo>
                    <a:lnTo>
                      <a:pt x="11" y="169"/>
                    </a:lnTo>
                    <a:lnTo>
                      <a:pt x="9" y="174"/>
                    </a:lnTo>
                    <a:lnTo>
                      <a:pt x="9" y="176"/>
                    </a:lnTo>
                    <a:lnTo>
                      <a:pt x="8" y="179"/>
                    </a:lnTo>
                    <a:lnTo>
                      <a:pt x="8" y="182"/>
                    </a:lnTo>
                    <a:lnTo>
                      <a:pt x="7" y="185"/>
                    </a:lnTo>
                    <a:lnTo>
                      <a:pt x="7" y="188"/>
                    </a:lnTo>
                    <a:lnTo>
                      <a:pt x="6" y="191"/>
                    </a:lnTo>
                    <a:lnTo>
                      <a:pt x="4" y="195"/>
                    </a:lnTo>
                    <a:lnTo>
                      <a:pt x="4" y="199"/>
                    </a:lnTo>
                    <a:lnTo>
                      <a:pt x="3" y="203"/>
                    </a:lnTo>
                    <a:lnTo>
                      <a:pt x="3" y="207"/>
                    </a:lnTo>
                    <a:lnTo>
                      <a:pt x="2" y="212"/>
                    </a:lnTo>
                    <a:lnTo>
                      <a:pt x="2" y="217"/>
                    </a:lnTo>
                    <a:lnTo>
                      <a:pt x="1" y="221"/>
                    </a:lnTo>
                    <a:lnTo>
                      <a:pt x="1" y="226"/>
                    </a:lnTo>
                    <a:lnTo>
                      <a:pt x="0" y="232"/>
                    </a:lnTo>
                    <a:lnTo>
                      <a:pt x="0" y="237"/>
                    </a:lnTo>
                    <a:lnTo>
                      <a:pt x="0" y="243"/>
                    </a:lnTo>
                    <a:lnTo>
                      <a:pt x="0" y="249"/>
                    </a:lnTo>
                    <a:lnTo>
                      <a:pt x="0" y="255"/>
                    </a:lnTo>
                    <a:lnTo>
                      <a:pt x="0" y="262"/>
                    </a:lnTo>
                    <a:lnTo>
                      <a:pt x="0" y="268"/>
                    </a:lnTo>
                    <a:lnTo>
                      <a:pt x="0" y="274"/>
                    </a:lnTo>
                    <a:lnTo>
                      <a:pt x="0" y="280"/>
                    </a:lnTo>
                    <a:lnTo>
                      <a:pt x="0" y="287"/>
                    </a:lnTo>
                    <a:lnTo>
                      <a:pt x="0" y="294"/>
                    </a:lnTo>
                    <a:lnTo>
                      <a:pt x="1" y="301"/>
                    </a:lnTo>
                    <a:lnTo>
                      <a:pt x="1" y="309"/>
                    </a:lnTo>
                    <a:lnTo>
                      <a:pt x="2" y="317"/>
                    </a:lnTo>
                    <a:lnTo>
                      <a:pt x="3" y="324"/>
                    </a:lnTo>
                    <a:lnTo>
                      <a:pt x="3" y="332"/>
                    </a:lnTo>
                    <a:lnTo>
                      <a:pt x="6" y="340"/>
                    </a:lnTo>
                    <a:lnTo>
                      <a:pt x="7" y="348"/>
                    </a:lnTo>
                    <a:lnTo>
                      <a:pt x="8" y="358"/>
                    </a:lnTo>
                    <a:lnTo>
                      <a:pt x="9" y="366"/>
                    </a:lnTo>
                    <a:lnTo>
                      <a:pt x="11" y="375"/>
                    </a:lnTo>
                    <a:lnTo>
                      <a:pt x="14" y="384"/>
                    </a:lnTo>
                    <a:lnTo>
                      <a:pt x="15" y="394"/>
                    </a:lnTo>
                    <a:lnTo>
                      <a:pt x="17" y="403"/>
                    </a:lnTo>
                    <a:lnTo>
                      <a:pt x="21" y="412"/>
                    </a:lnTo>
                    <a:lnTo>
                      <a:pt x="23" y="422"/>
                    </a:lnTo>
                    <a:lnTo>
                      <a:pt x="26" y="432"/>
                    </a:lnTo>
                    <a:lnTo>
                      <a:pt x="29" y="442"/>
                    </a:lnTo>
                    <a:lnTo>
                      <a:pt x="32" y="453"/>
                    </a:lnTo>
                    <a:lnTo>
                      <a:pt x="37" y="463"/>
                    </a:lnTo>
                    <a:lnTo>
                      <a:pt x="40" y="473"/>
                    </a:lnTo>
                    <a:lnTo>
                      <a:pt x="44" y="484"/>
                    </a:lnTo>
                    <a:lnTo>
                      <a:pt x="48" y="494"/>
                    </a:lnTo>
                    <a:lnTo>
                      <a:pt x="52" y="506"/>
                    </a:lnTo>
                    <a:lnTo>
                      <a:pt x="56" y="517"/>
                    </a:lnTo>
                    <a:lnTo>
                      <a:pt x="62" y="529"/>
                    </a:lnTo>
                    <a:lnTo>
                      <a:pt x="67" y="540"/>
                    </a:lnTo>
                    <a:lnTo>
                      <a:pt x="73" y="552"/>
                    </a:lnTo>
                    <a:lnTo>
                      <a:pt x="78" y="564"/>
                    </a:lnTo>
                    <a:lnTo>
                      <a:pt x="83" y="575"/>
                    </a:lnTo>
                    <a:lnTo>
                      <a:pt x="89" y="586"/>
                    </a:lnTo>
                    <a:lnTo>
                      <a:pt x="95" y="597"/>
                    </a:lnTo>
                    <a:lnTo>
                      <a:pt x="100" y="608"/>
                    </a:lnTo>
                    <a:lnTo>
                      <a:pt x="106" y="617"/>
                    </a:lnTo>
                    <a:lnTo>
                      <a:pt x="112" y="627"/>
                    </a:lnTo>
                    <a:lnTo>
                      <a:pt x="119" y="638"/>
                    </a:lnTo>
                    <a:lnTo>
                      <a:pt x="125" y="647"/>
                    </a:lnTo>
                    <a:lnTo>
                      <a:pt x="130" y="656"/>
                    </a:lnTo>
                    <a:lnTo>
                      <a:pt x="136" y="664"/>
                    </a:lnTo>
                    <a:lnTo>
                      <a:pt x="143" y="673"/>
                    </a:lnTo>
                    <a:lnTo>
                      <a:pt x="149" y="682"/>
                    </a:lnTo>
                    <a:lnTo>
                      <a:pt x="156" y="691"/>
                    </a:lnTo>
                    <a:lnTo>
                      <a:pt x="162" y="698"/>
                    </a:lnTo>
                    <a:lnTo>
                      <a:pt x="168" y="706"/>
                    </a:lnTo>
                    <a:lnTo>
                      <a:pt x="174" y="714"/>
                    </a:lnTo>
                    <a:lnTo>
                      <a:pt x="181" y="721"/>
                    </a:lnTo>
                    <a:lnTo>
                      <a:pt x="187" y="728"/>
                    </a:lnTo>
                    <a:lnTo>
                      <a:pt x="194" y="735"/>
                    </a:lnTo>
                    <a:lnTo>
                      <a:pt x="200" y="740"/>
                    </a:lnTo>
                    <a:lnTo>
                      <a:pt x="207" y="747"/>
                    </a:lnTo>
                    <a:lnTo>
                      <a:pt x="212" y="754"/>
                    </a:lnTo>
                    <a:lnTo>
                      <a:pt x="219" y="760"/>
                    </a:lnTo>
                    <a:lnTo>
                      <a:pt x="225" y="766"/>
                    </a:lnTo>
                    <a:lnTo>
                      <a:pt x="232" y="772"/>
                    </a:lnTo>
                    <a:lnTo>
                      <a:pt x="238" y="776"/>
                    </a:lnTo>
                    <a:lnTo>
                      <a:pt x="245" y="782"/>
                    </a:lnTo>
                    <a:lnTo>
                      <a:pt x="250" y="787"/>
                    </a:lnTo>
                    <a:lnTo>
                      <a:pt x="257" y="791"/>
                    </a:lnTo>
                    <a:lnTo>
                      <a:pt x="263" y="797"/>
                    </a:lnTo>
                    <a:lnTo>
                      <a:pt x="270" y="802"/>
                    </a:lnTo>
                    <a:lnTo>
                      <a:pt x="275" y="805"/>
                    </a:lnTo>
                    <a:lnTo>
                      <a:pt x="281" y="809"/>
                    </a:lnTo>
                    <a:lnTo>
                      <a:pt x="286" y="813"/>
                    </a:lnTo>
                    <a:lnTo>
                      <a:pt x="293" y="817"/>
                    </a:lnTo>
                    <a:lnTo>
                      <a:pt x="299" y="820"/>
                    </a:lnTo>
                    <a:lnTo>
                      <a:pt x="305" y="824"/>
                    </a:lnTo>
                    <a:lnTo>
                      <a:pt x="311" y="827"/>
                    </a:lnTo>
                    <a:lnTo>
                      <a:pt x="316" y="831"/>
                    </a:lnTo>
                    <a:lnTo>
                      <a:pt x="321" y="833"/>
                    </a:lnTo>
                    <a:lnTo>
                      <a:pt x="327" y="835"/>
                    </a:lnTo>
                    <a:lnTo>
                      <a:pt x="333" y="838"/>
                    </a:lnTo>
                    <a:lnTo>
                      <a:pt x="337" y="840"/>
                    </a:lnTo>
                    <a:lnTo>
                      <a:pt x="342" y="842"/>
                    </a:lnTo>
                    <a:lnTo>
                      <a:pt x="348" y="845"/>
                    </a:lnTo>
                    <a:lnTo>
                      <a:pt x="352" y="847"/>
                    </a:lnTo>
                    <a:lnTo>
                      <a:pt x="358" y="849"/>
                    </a:lnTo>
                    <a:lnTo>
                      <a:pt x="361" y="850"/>
                    </a:lnTo>
                    <a:lnTo>
                      <a:pt x="366" y="851"/>
                    </a:lnTo>
                    <a:lnTo>
                      <a:pt x="371" y="854"/>
                    </a:lnTo>
                    <a:lnTo>
                      <a:pt x="375" y="855"/>
                    </a:lnTo>
                    <a:lnTo>
                      <a:pt x="379" y="856"/>
                    </a:lnTo>
                    <a:lnTo>
                      <a:pt x="382" y="857"/>
                    </a:lnTo>
                    <a:lnTo>
                      <a:pt x="386" y="858"/>
                    </a:lnTo>
                    <a:lnTo>
                      <a:pt x="390" y="860"/>
                    </a:lnTo>
                    <a:lnTo>
                      <a:pt x="394" y="860"/>
                    </a:lnTo>
                    <a:lnTo>
                      <a:pt x="397" y="860"/>
                    </a:lnTo>
                    <a:lnTo>
                      <a:pt x="400" y="861"/>
                    </a:lnTo>
                    <a:lnTo>
                      <a:pt x="403" y="862"/>
                    </a:lnTo>
                    <a:lnTo>
                      <a:pt x="405" y="862"/>
                    </a:lnTo>
                    <a:lnTo>
                      <a:pt x="409" y="862"/>
                    </a:lnTo>
                    <a:lnTo>
                      <a:pt x="411" y="862"/>
                    </a:lnTo>
                    <a:lnTo>
                      <a:pt x="413" y="863"/>
                    </a:lnTo>
                    <a:lnTo>
                      <a:pt x="417" y="862"/>
                    </a:lnTo>
                    <a:lnTo>
                      <a:pt x="420" y="862"/>
                    </a:lnTo>
                    <a:lnTo>
                      <a:pt x="425" y="862"/>
                    </a:lnTo>
                    <a:lnTo>
                      <a:pt x="428" y="861"/>
                    </a:lnTo>
                    <a:lnTo>
                      <a:pt x="433" y="860"/>
                    </a:lnTo>
                    <a:lnTo>
                      <a:pt x="437" y="860"/>
                    </a:lnTo>
                    <a:lnTo>
                      <a:pt x="440" y="858"/>
                    </a:lnTo>
                    <a:lnTo>
                      <a:pt x="445" y="858"/>
                    </a:lnTo>
                    <a:lnTo>
                      <a:pt x="448" y="857"/>
                    </a:lnTo>
                    <a:lnTo>
                      <a:pt x="452" y="856"/>
                    </a:lnTo>
                    <a:lnTo>
                      <a:pt x="454" y="855"/>
                    </a:lnTo>
                    <a:lnTo>
                      <a:pt x="457" y="854"/>
                    </a:lnTo>
                    <a:lnTo>
                      <a:pt x="461" y="853"/>
                    </a:lnTo>
                    <a:lnTo>
                      <a:pt x="463" y="851"/>
                    </a:lnTo>
                    <a:lnTo>
                      <a:pt x="467" y="851"/>
                    </a:lnTo>
                    <a:lnTo>
                      <a:pt x="470" y="850"/>
                    </a:lnTo>
                    <a:lnTo>
                      <a:pt x="475" y="847"/>
                    </a:lnTo>
                    <a:lnTo>
                      <a:pt x="479" y="846"/>
                    </a:lnTo>
                    <a:lnTo>
                      <a:pt x="483" y="843"/>
                    </a:lnTo>
                    <a:lnTo>
                      <a:pt x="487" y="841"/>
                    </a:lnTo>
                    <a:lnTo>
                      <a:pt x="490" y="840"/>
                    </a:lnTo>
                    <a:lnTo>
                      <a:pt x="492" y="839"/>
                    </a:lnTo>
                    <a:lnTo>
                      <a:pt x="493" y="838"/>
                    </a:lnTo>
                    <a:lnTo>
                      <a:pt x="494" y="838"/>
                    </a:lnTo>
                    <a:lnTo>
                      <a:pt x="306" y="747"/>
                    </a:lnTo>
                    <a:lnTo>
                      <a:pt x="305" y="746"/>
                    </a:lnTo>
                    <a:lnTo>
                      <a:pt x="304" y="745"/>
                    </a:lnTo>
                    <a:lnTo>
                      <a:pt x="301" y="743"/>
                    </a:lnTo>
                    <a:lnTo>
                      <a:pt x="298" y="739"/>
                    </a:lnTo>
                    <a:lnTo>
                      <a:pt x="296" y="737"/>
                    </a:lnTo>
                    <a:lnTo>
                      <a:pt x="294" y="735"/>
                    </a:lnTo>
                    <a:lnTo>
                      <a:pt x="292" y="732"/>
                    </a:lnTo>
                    <a:lnTo>
                      <a:pt x="290" y="730"/>
                    </a:lnTo>
                    <a:lnTo>
                      <a:pt x="286" y="727"/>
                    </a:lnTo>
                    <a:lnTo>
                      <a:pt x="284" y="723"/>
                    </a:lnTo>
                    <a:lnTo>
                      <a:pt x="281" y="720"/>
                    </a:lnTo>
                    <a:lnTo>
                      <a:pt x="278" y="717"/>
                    </a:lnTo>
                    <a:lnTo>
                      <a:pt x="275" y="714"/>
                    </a:lnTo>
                    <a:lnTo>
                      <a:pt x="272" y="709"/>
                    </a:lnTo>
                    <a:lnTo>
                      <a:pt x="269" y="706"/>
                    </a:lnTo>
                    <a:lnTo>
                      <a:pt x="266" y="701"/>
                    </a:lnTo>
                    <a:lnTo>
                      <a:pt x="261" y="697"/>
                    </a:lnTo>
                    <a:lnTo>
                      <a:pt x="257" y="693"/>
                    </a:lnTo>
                    <a:lnTo>
                      <a:pt x="254" y="688"/>
                    </a:lnTo>
                    <a:lnTo>
                      <a:pt x="250" y="684"/>
                    </a:lnTo>
                    <a:lnTo>
                      <a:pt x="246" y="678"/>
                    </a:lnTo>
                    <a:lnTo>
                      <a:pt x="242" y="673"/>
                    </a:lnTo>
                    <a:lnTo>
                      <a:pt x="239" y="668"/>
                    </a:lnTo>
                    <a:lnTo>
                      <a:pt x="234" y="663"/>
                    </a:lnTo>
                    <a:lnTo>
                      <a:pt x="230" y="657"/>
                    </a:lnTo>
                    <a:lnTo>
                      <a:pt x="226" y="651"/>
                    </a:lnTo>
                    <a:lnTo>
                      <a:pt x="222" y="646"/>
                    </a:lnTo>
                    <a:lnTo>
                      <a:pt x="218" y="641"/>
                    </a:lnTo>
                    <a:lnTo>
                      <a:pt x="214" y="634"/>
                    </a:lnTo>
                    <a:lnTo>
                      <a:pt x="210" y="628"/>
                    </a:lnTo>
                    <a:lnTo>
                      <a:pt x="205" y="623"/>
                    </a:lnTo>
                    <a:lnTo>
                      <a:pt x="201" y="617"/>
                    </a:lnTo>
                    <a:lnTo>
                      <a:pt x="196" y="610"/>
                    </a:lnTo>
                    <a:lnTo>
                      <a:pt x="193" y="603"/>
                    </a:lnTo>
                    <a:lnTo>
                      <a:pt x="188" y="597"/>
                    </a:lnTo>
                    <a:lnTo>
                      <a:pt x="185" y="591"/>
                    </a:lnTo>
                    <a:lnTo>
                      <a:pt x="180" y="584"/>
                    </a:lnTo>
                    <a:lnTo>
                      <a:pt x="177" y="577"/>
                    </a:lnTo>
                    <a:lnTo>
                      <a:pt x="172" y="570"/>
                    </a:lnTo>
                    <a:lnTo>
                      <a:pt x="168" y="565"/>
                    </a:lnTo>
                    <a:lnTo>
                      <a:pt x="165" y="557"/>
                    </a:lnTo>
                    <a:lnTo>
                      <a:pt x="162" y="551"/>
                    </a:lnTo>
                    <a:lnTo>
                      <a:pt x="157" y="544"/>
                    </a:lnTo>
                    <a:lnTo>
                      <a:pt x="155" y="537"/>
                    </a:lnTo>
                    <a:lnTo>
                      <a:pt x="150" y="530"/>
                    </a:lnTo>
                    <a:lnTo>
                      <a:pt x="148" y="523"/>
                    </a:lnTo>
                    <a:lnTo>
                      <a:pt x="144" y="516"/>
                    </a:lnTo>
                    <a:lnTo>
                      <a:pt x="141" y="509"/>
                    </a:lnTo>
                    <a:lnTo>
                      <a:pt x="138" y="502"/>
                    </a:lnTo>
                    <a:lnTo>
                      <a:pt x="135" y="495"/>
                    </a:lnTo>
                    <a:lnTo>
                      <a:pt x="133" y="488"/>
                    </a:lnTo>
                    <a:lnTo>
                      <a:pt x="130" y="481"/>
                    </a:lnTo>
                    <a:lnTo>
                      <a:pt x="128" y="473"/>
                    </a:lnTo>
                    <a:lnTo>
                      <a:pt x="126" y="468"/>
                    </a:lnTo>
                    <a:lnTo>
                      <a:pt x="123" y="461"/>
                    </a:lnTo>
                    <a:lnTo>
                      <a:pt x="122" y="454"/>
                    </a:lnTo>
                    <a:lnTo>
                      <a:pt x="120" y="447"/>
                    </a:lnTo>
                    <a:lnTo>
                      <a:pt x="119" y="440"/>
                    </a:lnTo>
                    <a:lnTo>
                      <a:pt x="118" y="433"/>
                    </a:lnTo>
                    <a:lnTo>
                      <a:pt x="118" y="427"/>
                    </a:lnTo>
                    <a:lnTo>
                      <a:pt x="116" y="420"/>
                    </a:lnTo>
                    <a:lnTo>
                      <a:pt x="115" y="413"/>
                    </a:lnTo>
                    <a:lnTo>
                      <a:pt x="114" y="406"/>
                    </a:lnTo>
                    <a:lnTo>
                      <a:pt x="114" y="401"/>
                    </a:lnTo>
                    <a:lnTo>
                      <a:pt x="113" y="394"/>
                    </a:lnTo>
                    <a:lnTo>
                      <a:pt x="112" y="387"/>
                    </a:lnTo>
                    <a:lnTo>
                      <a:pt x="111" y="380"/>
                    </a:lnTo>
                    <a:lnTo>
                      <a:pt x="111" y="374"/>
                    </a:lnTo>
                    <a:lnTo>
                      <a:pt x="110" y="367"/>
                    </a:lnTo>
                    <a:lnTo>
                      <a:pt x="108" y="361"/>
                    </a:lnTo>
                    <a:lnTo>
                      <a:pt x="108" y="354"/>
                    </a:lnTo>
                    <a:lnTo>
                      <a:pt x="107" y="348"/>
                    </a:lnTo>
                    <a:lnTo>
                      <a:pt x="106" y="343"/>
                    </a:lnTo>
                    <a:lnTo>
                      <a:pt x="106" y="336"/>
                    </a:lnTo>
                    <a:lnTo>
                      <a:pt x="105" y="330"/>
                    </a:lnTo>
                    <a:lnTo>
                      <a:pt x="105" y="324"/>
                    </a:lnTo>
                    <a:lnTo>
                      <a:pt x="105" y="318"/>
                    </a:lnTo>
                    <a:lnTo>
                      <a:pt x="104" y="313"/>
                    </a:lnTo>
                    <a:lnTo>
                      <a:pt x="104" y="307"/>
                    </a:lnTo>
                    <a:lnTo>
                      <a:pt x="103" y="301"/>
                    </a:lnTo>
                    <a:lnTo>
                      <a:pt x="103" y="295"/>
                    </a:lnTo>
                    <a:lnTo>
                      <a:pt x="103" y="290"/>
                    </a:lnTo>
                    <a:lnTo>
                      <a:pt x="103" y="284"/>
                    </a:lnTo>
                    <a:lnTo>
                      <a:pt x="103" y="278"/>
                    </a:lnTo>
                    <a:lnTo>
                      <a:pt x="101" y="272"/>
                    </a:lnTo>
                    <a:lnTo>
                      <a:pt x="101" y="266"/>
                    </a:lnTo>
                    <a:lnTo>
                      <a:pt x="101" y="262"/>
                    </a:lnTo>
                    <a:lnTo>
                      <a:pt x="101" y="256"/>
                    </a:lnTo>
                    <a:lnTo>
                      <a:pt x="101" y="250"/>
                    </a:lnTo>
                    <a:lnTo>
                      <a:pt x="101" y="246"/>
                    </a:lnTo>
                    <a:lnTo>
                      <a:pt x="101" y="240"/>
                    </a:lnTo>
                    <a:lnTo>
                      <a:pt x="103" y="235"/>
                    </a:lnTo>
                    <a:lnTo>
                      <a:pt x="103" y="229"/>
                    </a:lnTo>
                    <a:lnTo>
                      <a:pt x="103" y="225"/>
                    </a:lnTo>
                    <a:lnTo>
                      <a:pt x="103" y="220"/>
                    </a:lnTo>
                    <a:lnTo>
                      <a:pt x="103" y="214"/>
                    </a:lnTo>
                    <a:lnTo>
                      <a:pt x="103" y="210"/>
                    </a:lnTo>
                    <a:lnTo>
                      <a:pt x="104" y="205"/>
                    </a:lnTo>
                    <a:lnTo>
                      <a:pt x="105" y="199"/>
                    </a:lnTo>
                    <a:lnTo>
                      <a:pt x="105" y="196"/>
                    </a:lnTo>
                    <a:lnTo>
                      <a:pt x="105" y="191"/>
                    </a:lnTo>
                    <a:lnTo>
                      <a:pt x="106" y="185"/>
                    </a:lnTo>
                    <a:lnTo>
                      <a:pt x="107" y="181"/>
                    </a:lnTo>
                    <a:lnTo>
                      <a:pt x="108" y="177"/>
                    </a:lnTo>
                    <a:lnTo>
                      <a:pt x="110" y="173"/>
                    </a:lnTo>
                    <a:lnTo>
                      <a:pt x="111" y="168"/>
                    </a:lnTo>
                    <a:lnTo>
                      <a:pt x="112" y="163"/>
                    </a:lnTo>
                    <a:lnTo>
                      <a:pt x="113" y="160"/>
                    </a:lnTo>
                    <a:lnTo>
                      <a:pt x="114" y="155"/>
                    </a:lnTo>
                    <a:lnTo>
                      <a:pt x="115" y="151"/>
                    </a:lnTo>
                    <a:lnTo>
                      <a:pt x="116" y="147"/>
                    </a:lnTo>
                    <a:lnTo>
                      <a:pt x="119" y="143"/>
                    </a:lnTo>
                    <a:lnTo>
                      <a:pt x="120" y="138"/>
                    </a:lnTo>
                    <a:lnTo>
                      <a:pt x="121" y="135"/>
                    </a:lnTo>
                    <a:lnTo>
                      <a:pt x="123" y="131"/>
                    </a:lnTo>
                    <a:lnTo>
                      <a:pt x="126" y="128"/>
                    </a:lnTo>
                    <a:lnTo>
                      <a:pt x="127" y="123"/>
                    </a:lnTo>
                    <a:lnTo>
                      <a:pt x="129" y="120"/>
                    </a:lnTo>
                    <a:lnTo>
                      <a:pt x="131" y="116"/>
                    </a:lnTo>
                    <a:lnTo>
                      <a:pt x="134" y="113"/>
                    </a:lnTo>
                    <a:lnTo>
                      <a:pt x="136" y="108"/>
                    </a:lnTo>
                    <a:lnTo>
                      <a:pt x="140" y="106"/>
                    </a:lnTo>
                    <a:lnTo>
                      <a:pt x="142" y="102"/>
                    </a:lnTo>
                    <a:lnTo>
                      <a:pt x="145" y="99"/>
                    </a:lnTo>
                    <a:lnTo>
                      <a:pt x="148" y="95"/>
                    </a:lnTo>
                    <a:lnTo>
                      <a:pt x="150" y="92"/>
                    </a:lnTo>
                    <a:lnTo>
                      <a:pt x="152" y="88"/>
                    </a:lnTo>
                    <a:lnTo>
                      <a:pt x="155" y="86"/>
                    </a:lnTo>
                    <a:lnTo>
                      <a:pt x="157" y="83"/>
                    </a:lnTo>
                    <a:lnTo>
                      <a:pt x="159" y="79"/>
                    </a:lnTo>
                    <a:lnTo>
                      <a:pt x="162" y="76"/>
                    </a:lnTo>
                    <a:lnTo>
                      <a:pt x="165" y="73"/>
                    </a:lnTo>
                    <a:lnTo>
                      <a:pt x="166" y="70"/>
                    </a:lnTo>
                    <a:lnTo>
                      <a:pt x="168" y="66"/>
                    </a:lnTo>
                    <a:lnTo>
                      <a:pt x="171" y="64"/>
                    </a:lnTo>
                    <a:lnTo>
                      <a:pt x="173" y="61"/>
                    </a:lnTo>
                    <a:lnTo>
                      <a:pt x="175" y="58"/>
                    </a:lnTo>
                    <a:lnTo>
                      <a:pt x="177" y="55"/>
                    </a:lnTo>
                    <a:lnTo>
                      <a:pt x="179" y="52"/>
                    </a:lnTo>
                    <a:lnTo>
                      <a:pt x="181" y="50"/>
                    </a:lnTo>
                    <a:lnTo>
                      <a:pt x="182" y="48"/>
                    </a:lnTo>
                    <a:lnTo>
                      <a:pt x="185" y="44"/>
                    </a:lnTo>
                    <a:lnTo>
                      <a:pt x="186" y="42"/>
                    </a:lnTo>
                    <a:lnTo>
                      <a:pt x="188" y="40"/>
                    </a:lnTo>
                    <a:lnTo>
                      <a:pt x="192" y="34"/>
                    </a:lnTo>
                    <a:lnTo>
                      <a:pt x="195" y="30"/>
                    </a:lnTo>
                    <a:lnTo>
                      <a:pt x="197" y="26"/>
                    </a:lnTo>
                    <a:lnTo>
                      <a:pt x="200" y="21"/>
                    </a:lnTo>
                    <a:lnTo>
                      <a:pt x="202" y="18"/>
                    </a:lnTo>
                    <a:lnTo>
                      <a:pt x="205" y="14"/>
                    </a:lnTo>
                    <a:lnTo>
                      <a:pt x="208" y="10"/>
                    </a:lnTo>
                    <a:lnTo>
                      <a:pt x="209" y="6"/>
                    </a:lnTo>
                    <a:lnTo>
                      <a:pt x="210" y="4"/>
                    </a:lnTo>
                    <a:lnTo>
                      <a:pt x="212" y="0"/>
                    </a:lnTo>
                    <a:lnTo>
                      <a:pt x="113" y="22"/>
                    </a:lnTo>
                    <a:lnTo>
                      <a:pt x="15" y="159"/>
                    </a:lnTo>
                    <a:close/>
                  </a:path>
                </a:pathLst>
              </a:custGeom>
              <a:solidFill>
                <a:srgbClr val="E0A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49" name="Freeform 27"/>
              <p:cNvSpPr>
                <a:spLocks/>
              </p:cNvSpPr>
              <p:nvPr/>
            </p:nvSpPr>
            <p:spPr bwMode="auto">
              <a:xfrm>
                <a:off x="1848" y="3784"/>
                <a:ext cx="75" cy="102"/>
              </a:xfrm>
              <a:custGeom>
                <a:avLst/>
                <a:gdLst>
                  <a:gd name="T0" fmla="*/ 0 w 225"/>
                  <a:gd name="T1" fmla="*/ 0 h 308"/>
                  <a:gd name="T2" fmla="*/ 0 w 225"/>
                  <a:gd name="T3" fmla="*/ 0 h 308"/>
                  <a:gd name="T4" fmla="*/ 0 w 225"/>
                  <a:gd name="T5" fmla="*/ 0 h 308"/>
                  <a:gd name="T6" fmla="*/ 0 w 225"/>
                  <a:gd name="T7" fmla="*/ 0 h 308"/>
                  <a:gd name="T8" fmla="*/ 0 w 225"/>
                  <a:gd name="T9" fmla="*/ 0 h 308"/>
                  <a:gd name="T10" fmla="*/ 0 w 225"/>
                  <a:gd name="T11" fmla="*/ 0 h 308"/>
                  <a:gd name="T12" fmla="*/ 0 w 225"/>
                  <a:gd name="T13" fmla="*/ 0 h 308"/>
                  <a:gd name="T14" fmla="*/ 0 w 225"/>
                  <a:gd name="T15" fmla="*/ 0 h 308"/>
                  <a:gd name="T16" fmla="*/ 0 60000 65536"/>
                  <a:gd name="T17" fmla="*/ 0 60000 65536"/>
                  <a:gd name="T18" fmla="*/ 0 60000 65536"/>
                  <a:gd name="T19" fmla="*/ 0 60000 65536"/>
                  <a:gd name="T20" fmla="*/ 0 60000 65536"/>
                  <a:gd name="T21" fmla="*/ 0 60000 65536"/>
                  <a:gd name="T22" fmla="*/ 0 60000 65536"/>
                  <a:gd name="T23" fmla="*/ 0 60000 65536"/>
                  <a:gd name="T24" fmla="*/ 0 w 225"/>
                  <a:gd name="T25" fmla="*/ 0 h 308"/>
                  <a:gd name="T26" fmla="*/ 225 w 225"/>
                  <a:gd name="T27" fmla="*/ 308 h 30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5" h="308">
                    <a:moveTo>
                      <a:pt x="0" y="70"/>
                    </a:moveTo>
                    <a:lnTo>
                      <a:pt x="130" y="0"/>
                    </a:lnTo>
                    <a:lnTo>
                      <a:pt x="176" y="79"/>
                    </a:lnTo>
                    <a:lnTo>
                      <a:pt x="225" y="294"/>
                    </a:lnTo>
                    <a:lnTo>
                      <a:pt x="201" y="308"/>
                    </a:lnTo>
                    <a:lnTo>
                      <a:pt x="94" y="164"/>
                    </a:lnTo>
                    <a:lnTo>
                      <a:pt x="0" y="70"/>
                    </a:lnTo>
                    <a:close/>
                  </a:path>
                </a:pathLst>
              </a:custGeom>
              <a:solidFill>
                <a:srgbClr val="D9595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0" name="Freeform 28"/>
              <p:cNvSpPr>
                <a:spLocks/>
              </p:cNvSpPr>
              <p:nvPr/>
            </p:nvSpPr>
            <p:spPr bwMode="auto">
              <a:xfrm>
                <a:off x="1874" y="3806"/>
                <a:ext cx="41" cy="34"/>
              </a:xfrm>
              <a:custGeom>
                <a:avLst/>
                <a:gdLst>
                  <a:gd name="T0" fmla="*/ 0 w 123"/>
                  <a:gd name="T1" fmla="*/ 0 h 101"/>
                  <a:gd name="T2" fmla="*/ 0 w 123"/>
                  <a:gd name="T3" fmla="*/ 0 h 101"/>
                  <a:gd name="T4" fmla="*/ 0 w 123"/>
                  <a:gd name="T5" fmla="*/ 0 h 101"/>
                  <a:gd name="T6" fmla="*/ 0 w 123"/>
                  <a:gd name="T7" fmla="*/ 0 h 101"/>
                  <a:gd name="T8" fmla="*/ 0 w 123"/>
                  <a:gd name="T9" fmla="*/ 0 h 101"/>
                  <a:gd name="T10" fmla="*/ 0 w 123"/>
                  <a:gd name="T11" fmla="*/ 0 h 101"/>
                  <a:gd name="T12" fmla="*/ 0 w 123"/>
                  <a:gd name="T13" fmla="*/ 0 h 101"/>
                  <a:gd name="T14" fmla="*/ 0 w 123"/>
                  <a:gd name="T15" fmla="*/ 0 h 101"/>
                  <a:gd name="T16" fmla="*/ 0 w 123"/>
                  <a:gd name="T17" fmla="*/ 0 h 101"/>
                  <a:gd name="T18" fmla="*/ 0 w 123"/>
                  <a:gd name="T19" fmla="*/ 0 h 101"/>
                  <a:gd name="T20" fmla="*/ 0 w 123"/>
                  <a:gd name="T21" fmla="*/ 0 h 101"/>
                  <a:gd name="T22" fmla="*/ 0 w 123"/>
                  <a:gd name="T23" fmla="*/ 0 h 101"/>
                  <a:gd name="T24" fmla="*/ 0 w 123"/>
                  <a:gd name="T25" fmla="*/ 0 h 101"/>
                  <a:gd name="T26" fmla="*/ 0 w 123"/>
                  <a:gd name="T27" fmla="*/ 0 h 101"/>
                  <a:gd name="T28" fmla="*/ 0 w 123"/>
                  <a:gd name="T29" fmla="*/ 0 h 101"/>
                  <a:gd name="T30" fmla="*/ 0 w 123"/>
                  <a:gd name="T31" fmla="*/ 0 h 101"/>
                  <a:gd name="T32" fmla="*/ 0 w 123"/>
                  <a:gd name="T33" fmla="*/ 0 h 101"/>
                  <a:gd name="T34" fmla="*/ 0 w 123"/>
                  <a:gd name="T35" fmla="*/ 0 h 101"/>
                  <a:gd name="T36" fmla="*/ 0 w 123"/>
                  <a:gd name="T37" fmla="*/ 0 h 101"/>
                  <a:gd name="T38" fmla="*/ 0 w 123"/>
                  <a:gd name="T39" fmla="*/ 0 h 101"/>
                  <a:gd name="T40" fmla="*/ 0 w 123"/>
                  <a:gd name="T41" fmla="*/ 0 h 101"/>
                  <a:gd name="T42" fmla="*/ 0 w 123"/>
                  <a:gd name="T43" fmla="*/ 0 h 101"/>
                  <a:gd name="T44" fmla="*/ 0 w 123"/>
                  <a:gd name="T45" fmla="*/ 0 h 101"/>
                  <a:gd name="T46" fmla="*/ 0 w 123"/>
                  <a:gd name="T47" fmla="*/ 0 h 101"/>
                  <a:gd name="T48" fmla="*/ 0 w 123"/>
                  <a:gd name="T49" fmla="*/ 0 h 101"/>
                  <a:gd name="T50" fmla="*/ 0 w 123"/>
                  <a:gd name="T51" fmla="*/ 0 h 101"/>
                  <a:gd name="T52" fmla="*/ 0 w 123"/>
                  <a:gd name="T53" fmla="*/ 0 h 101"/>
                  <a:gd name="T54" fmla="*/ 0 w 123"/>
                  <a:gd name="T55" fmla="*/ 0 h 101"/>
                  <a:gd name="T56" fmla="*/ 0 w 123"/>
                  <a:gd name="T57" fmla="*/ 0 h 101"/>
                  <a:gd name="T58" fmla="*/ 0 w 123"/>
                  <a:gd name="T59" fmla="*/ 0 h 101"/>
                  <a:gd name="T60" fmla="*/ 0 w 123"/>
                  <a:gd name="T61" fmla="*/ 0 h 101"/>
                  <a:gd name="T62" fmla="*/ 0 w 123"/>
                  <a:gd name="T63" fmla="*/ 0 h 101"/>
                  <a:gd name="T64" fmla="*/ 0 w 123"/>
                  <a:gd name="T65" fmla="*/ 0 h 101"/>
                  <a:gd name="T66" fmla="*/ 0 w 123"/>
                  <a:gd name="T67" fmla="*/ 0 h 101"/>
                  <a:gd name="T68" fmla="*/ 0 w 123"/>
                  <a:gd name="T69" fmla="*/ 0 h 101"/>
                  <a:gd name="T70" fmla="*/ 0 w 123"/>
                  <a:gd name="T71" fmla="*/ 0 h 101"/>
                  <a:gd name="T72" fmla="*/ 0 w 123"/>
                  <a:gd name="T73" fmla="*/ 0 h 101"/>
                  <a:gd name="T74" fmla="*/ 0 w 123"/>
                  <a:gd name="T75" fmla="*/ 0 h 101"/>
                  <a:gd name="T76" fmla="*/ 0 w 123"/>
                  <a:gd name="T77" fmla="*/ 0 h 101"/>
                  <a:gd name="T78" fmla="*/ 0 w 123"/>
                  <a:gd name="T79" fmla="*/ 0 h 101"/>
                  <a:gd name="T80" fmla="*/ 0 w 123"/>
                  <a:gd name="T81" fmla="*/ 0 h 101"/>
                  <a:gd name="T82" fmla="*/ 0 w 123"/>
                  <a:gd name="T83" fmla="*/ 0 h 101"/>
                  <a:gd name="T84" fmla="*/ 0 w 123"/>
                  <a:gd name="T85" fmla="*/ 0 h 101"/>
                  <a:gd name="T86" fmla="*/ 0 w 123"/>
                  <a:gd name="T87" fmla="*/ 0 h 101"/>
                  <a:gd name="T88" fmla="*/ 0 w 123"/>
                  <a:gd name="T89" fmla="*/ 0 h 101"/>
                  <a:gd name="T90" fmla="*/ 0 w 123"/>
                  <a:gd name="T91" fmla="*/ 0 h 101"/>
                  <a:gd name="T92" fmla="*/ 0 w 123"/>
                  <a:gd name="T93" fmla="*/ 0 h 1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23"/>
                  <a:gd name="T142" fmla="*/ 0 h 101"/>
                  <a:gd name="T143" fmla="*/ 123 w 123"/>
                  <a:gd name="T144" fmla="*/ 101 h 10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23" h="101">
                    <a:moveTo>
                      <a:pt x="27" y="16"/>
                    </a:moveTo>
                    <a:lnTo>
                      <a:pt x="24" y="12"/>
                    </a:lnTo>
                    <a:lnTo>
                      <a:pt x="19" y="9"/>
                    </a:lnTo>
                    <a:lnTo>
                      <a:pt x="16" y="6"/>
                    </a:lnTo>
                    <a:lnTo>
                      <a:pt x="11" y="3"/>
                    </a:lnTo>
                    <a:lnTo>
                      <a:pt x="6" y="0"/>
                    </a:lnTo>
                    <a:lnTo>
                      <a:pt x="4" y="0"/>
                    </a:lnTo>
                    <a:lnTo>
                      <a:pt x="2" y="0"/>
                    </a:lnTo>
                    <a:lnTo>
                      <a:pt x="1" y="1"/>
                    </a:lnTo>
                    <a:lnTo>
                      <a:pt x="0" y="6"/>
                    </a:lnTo>
                    <a:lnTo>
                      <a:pt x="3" y="12"/>
                    </a:lnTo>
                    <a:lnTo>
                      <a:pt x="4" y="14"/>
                    </a:lnTo>
                    <a:lnTo>
                      <a:pt x="8" y="17"/>
                    </a:lnTo>
                    <a:lnTo>
                      <a:pt x="10" y="20"/>
                    </a:lnTo>
                    <a:lnTo>
                      <a:pt x="13" y="23"/>
                    </a:lnTo>
                    <a:lnTo>
                      <a:pt x="16" y="25"/>
                    </a:lnTo>
                    <a:lnTo>
                      <a:pt x="19" y="29"/>
                    </a:lnTo>
                    <a:lnTo>
                      <a:pt x="22" y="32"/>
                    </a:lnTo>
                    <a:lnTo>
                      <a:pt x="26" y="36"/>
                    </a:lnTo>
                    <a:lnTo>
                      <a:pt x="30" y="38"/>
                    </a:lnTo>
                    <a:lnTo>
                      <a:pt x="33" y="42"/>
                    </a:lnTo>
                    <a:lnTo>
                      <a:pt x="37" y="45"/>
                    </a:lnTo>
                    <a:lnTo>
                      <a:pt x="39" y="49"/>
                    </a:lnTo>
                    <a:lnTo>
                      <a:pt x="42" y="52"/>
                    </a:lnTo>
                    <a:lnTo>
                      <a:pt x="45" y="54"/>
                    </a:lnTo>
                    <a:lnTo>
                      <a:pt x="48" y="58"/>
                    </a:lnTo>
                    <a:lnTo>
                      <a:pt x="52" y="61"/>
                    </a:lnTo>
                    <a:lnTo>
                      <a:pt x="55" y="65"/>
                    </a:lnTo>
                    <a:lnTo>
                      <a:pt x="58" y="68"/>
                    </a:lnTo>
                    <a:lnTo>
                      <a:pt x="62" y="73"/>
                    </a:lnTo>
                    <a:lnTo>
                      <a:pt x="65" y="76"/>
                    </a:lnTo>
                    <a:lnTo>
                      <a:pt x="69" y="80"/>
                    </a:lnTo>
                    <a:lnTo>
                      <a:pt x="72" y="83"/>
                    </a:lnTo>
                    <a:lnTo>
                      <a:pt x="76" y="86"/>
                    </a:lnTo>
                    <a:lnTo>
                      <a:pt x="78" y="89"/>
                    </a:lnTo>
                    <a:lnTo>
                      <a:pt x="82" y="91"/>
                    </a:lnTo>
                    <a:lnTo>
                      <a:pt x="84" y="95"/>
                    </a:lnTo>
                    <a:lnTo>
                      <a:pt x="86" y="96"/>
                    </a:lnTo>
                    <a:lnTo>
                      <a:pt x="90" y="98"/>
                    </a:lnTo>
                    <a:lnTo>
                      <a:pt x="93" y="101"/>
                    </a:lnTo>
                    <a:lnTo>
                      <a:pt x="99" y="101"/>
                    </a:lnTo>
                    <a:lnTo>
                      <a:pt x="104" y="98"/>
                    </a:lnTo>
                    <a:lnTo>
                      <a:pt x="109" y="97"/>
                    </a:lnTo>
                    <a:lnTo>
                      <a:pt x="113" y="93"/>
                    </a:lnTo>
                    <a:lnTo>
                      <a:pt x="117" y="89"/>
                    </a:lnTo>
                    <a:lnTo>
                      <a:pt x="121" y="84"/>
                    </a:lnTo>
                    <a:lnTo>
                      <a:pt x="123" y="80"/>
                    </a:lnTo>
                    <a:lnTo>
                      <a:pt x="123" y="75"/>
                    </a:lnTo>
                    <a:lnTo>
                      <a:pt x="122" y="73"/>
                    </a:lnTo>
                    <a:lnTo>
                      <a:pt x="120" y="71"/>
                    </a:lnTo>
                    <a:lnTo>
                      <a:pt x="119" y="69"/>
                    </a:lnTo>
                    <a:lnTo>
                      <a:pt x="114" y="68"/>
                    </a:lnTo>
                    <a:lnTo>
                      <a:pt x="112" y="69"/>
                    </a:lnTo>
                    <a:lnTo>
                      <a:pt x="112" y="68"/>
                    </a:lnTo>
                    <a:lnTo>
                      <a:pt x="112" y="67"/>
                    </a:lnTo>
                    <a:lnTo>
                      <a:pt x="112" y="65"/>
                    </a:lnTo>
                    <a:lnTo>
                      <a:pt x="113" y="62"/>
                    </a:lnTo>
                    <a:lnTo>
                      <a:pt x="113" y="59"/>
                    </a:lnTo>
                    <a:lnTo>
                      <a:pt x="113" y="56"/>
                    </a:lnTo>
                    <a:lnTo>
                      <a:pt x="113" y="52"/>
                    </a:lnTo>
                    <a:lnTo>
                      <a:pt x="113" y="49"/>
                    </a:lnTo>
                    <a:lnTo>
                      <a:pt x="113" y="45"/>
                    </a:lnTo>
                    <a:lnTo>
                      <a:pt x="113" y="43"/>
                    </a:lnTo>
                    <a:lnTo>
                      <a:pt x="112" y="40"/>
                    </a:lnTo>
                    <a:lnTo>
                      <a:pt x="110" y="39"/>
                    </a:lnTo>
                    <a:lnTo>
                      <a:pt x="108" y="38"/>
                    </a:lnTo>
                    <a:lnTo>
                      <a:pt x="107" y="39"/>
                    </a:lnTo>
                    <a:lnTo>
                      <a:pt x="104" y="40"/>
                    </a:lnTo>
                    <a:lnTo>
                      <a:pt x="101" y="45"/>
                    </a:lnTo>
                    <a:lnTo>
                      <a:pt x="98" y="47"/>
                    </a:lnTo>
                    <a:lnTo>
                      <a:pt x="93" y="50"/>
                    </a:lnTo>
                    <a:lnTo>
                      <a:pt x="89" y="51"/>
                    </a:lnTo>
                    <a:lnTo>
                      <a:pt x="84" y="51"/>
                    </a:lnTo>
                    <a:lnTo>
                      <a:pt x="80" y="50"/>
                    </a:lnTo>
                    <a:lnTo>
                      <a:pt x="78" y="49"/>
                    </a:lnTo>
                    <a:lnTo>
                      <a:pt x="75" y="49"/>
                    </a:lnTo>
                    <a:lnTo>
                      <a:pt x="72" y="47"/>
                    </a:lnTo>
                    <a:lnTo>
                      <a:pt x="70" y="46"/>
                    </a:lnTo>
                    <a:lnTo>
                      <a:pt x="67" y="44"/>
                    </a:lnTo>
                    <a:lnTo>
                      <a:pt x="64" y="43"/>
                    </a:lnTo>
                    <a:lnTo>
                      <a:pt x="61" y="42"/>
                    </a:lnTo>
                    <a:lnTo>
                      <a:pt x="58" y="40"/>
                    </a:lnTo>
                    <a:lnTo>
                      <a:pt x="56" y="38"/>
                    </a:lnTo>
                    <a:lnTo>
                      <a:pt x="53" y="36"/>
                    </a:lnTo>
                    <a:lnTo>
                      <a:pt x="50" y="35"/>
                    </a:lnTo>
                    <a:lnTo>
                      <a:pt x="47" y="32"/>
                    </a:lnTo>
                    <a:lnTo>
                      <a:pt x="45" y="30"/>
                    </a:lnTo>
                    <a:lnTo>
                      <a:pt x="42" y="28"/>
                    </a:lnTo>
                    <a:lnTo>
                      <a:pt x="41" y="27"/>
                    </a:lnTo>
                    <a:lnTo>
                      <a:pt x="37" y="23"/>
                    </a:lnTo>
                    <a:lnTo>
                      <a:pt x="33" y="20"/>
                    </a:lnTo>
                    <a:lnTo>
                      <a:pt x="30" y="17"/>
                    </a:lnTo>
                    <a:lnTo>
                      <a:pt x="27" y="16"/>
                    </a:lnTo>
                    <a:close/>
                  </a:path>
                </a:pathLst>
              </a:custGeom>
              <a:solidFill>
                <a:srgbClr val="FF91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1" name="Freeform 29"/>
              <p:cNvSpPr>
                <a:spLocks/>
              </p:cNvSpPr>
              <p:nvPr/>
            </p:nvSpPr>
            <p:spPr bwMode="auto">
              <a:xfrm>
                <a:off x="1853" y="3801"/>
                <a:ext cx="69" cy="85"/>
              </a:xfrm>
              <a:custGeom>
                <a:avLst/>
                <a:gdLst>
                  <a:gd name="T0" fmla="*/ 0 w 205"/>
                  <a:gd name="T1" fmla="*/ 0 h 255"/>
                  <a:gd name="T2" fmla="*/ 0 w 205"/>
                  <a:gd name="T3" fmla="*/ 0 h 255"/>
                  <a:gd name="T4" fmla="*/ 0 w 205"/>
                  <a:gd name="T5" fmla="*/ 0 h 255"/>
                  <a:gd name="T6" fmla="*/ 0 w 205"/>
                  <a:gd name="T7" fmla="*/ 0 h 255"/>
                  <a:gd name="T8" fmla="*/ 0 w 205"/>
                  <a:gd name="T9" fmla="*/ 0 h 255"/>
                  <a:gd name="T10" fmla="*/ 0 w 205"/>
                  <a:gd name="T11" fmla="*/ 0 h 255"/>
                  <a:gd name="T12" fmla="*/ 0 w 205"/>
                  <a:gd name="T13" fmla="*/ 0 h 255"/>
                  <a:gd name="T14" fmla="*/ 0 w 205"/>
                  <a:gd name="T15" fmla="*/ 0 h 255"/>
                  <a:gd name="T16" fmla="*/ 0 w 205"/>
                  <a:gd name="T17" fmla="*/ 0 h 255"/>
                  <a:gd name="T18" fmla="*/ 0 w 205"/>
                  <a:gd name="T19" fmla="*/ 0 h 255"/>
                  <a:gd name="T20" fmla="*/ 0 w 205"/>
                  <a:gd name="T21" fmla="*/ 0 h 255"/>
                  <a:gd name="T22" fmla="*/ 0 w 205"/>
                  <a:gd name="T23" fmla="*/ 0 h 255"/>
                  <a:gd name="T24" fmla="*/ 0 w 205"/>
                  <a:gd name="T25" fmla="*/ 0 h 255"/>
                  <a:gd name="T26" fmla="*/ 0 w 205"/>
                  <a:gd name="T27" fmla="*/ 0 h 255"/>
                  <a:gd name="T28" fmla="*/ 0 w 205"/>
                  <a:gd name="T29" fmla="*/ 0 h 255"/>
                  <a:gd name="T30" fmla="*/ 0 w 205"/>
                  <a:gd name="T31" fmla="*/ 0 h 255"/>
                  <a:gd name="T32" fmla="*/ 0 w 205"/>
                  <a:gd name="T33" fmla="*/ 0 h 255"/>
                  <a:gd name="T34" fmla="*/ 0 w 205"/>
                  <a:gd name="T35" fmla="*/ 0 h 255"/>
                  <a:gd name="T36" fmla="*/ 0 w 205"/>
                  <a:gd name="T37" fmla="*/ 0 h 255"/>
                  <a:gd name="T38" fmla="*/ 0 w 205"/>
                  <a:gd name="T39" fmla="*/ 0 h 255"/>
                  <a:gd name="T40" fmla="*/ 0 w 205"/>
                  <a:gd name="T41" fmla="*/ 0 h 255"/>
                  <a:gd name="T42" fmla="*/ 0 w 205"/>
                  <a:gd name="T43" fmla="*/ 0 h 255"/>
                  <a:gd name="T44" fmla="*/ 0 w 205"/>
                  <a:gd name="T45" fmla="*/ 0 h 255"/>
                  <a:gd name="T46" fmla="*/ 0 w 205"/>
                  <a:gd name="T47" fmla="*/ 0 h 255"/>
                  <a:gd name="T48" fmla="*/ 0 w 205"/>
                  <a:gd name="T49" fmla="*/ 0 h 255"/>
                  <a:gd name="T50" fmla="*/ 0 w 205"/>
                  <a:gd name="T51" fmla="*/ 0 h 255"/>
                  <a:gd name="T52" fmla="*/ 0 w 205"/>
                  <a:gd name="T53" fmla="*/ 0 h 255"/>
                  <a:gd name="T54" fmla="*/ 0 w 205"/>
                  <a:gd name="T55" fmla="*/ 0 h 255"/>
                  <a:gd name="T56" fmla="*/ 0 w 205"/>
                  <a:gd name="T57" fmla="*/ 0 h 255"/>
                  <a:gd name="T58" fmla="*/ 0 w 205"/>
                  <a:gd name="T59" fmla="*/ 0 h 255"/>
                  <a:gd name="T60" fmla="*/ 0 w 205"/>
                  <a:gd name="T61" fmla="*/ 0 h 255"/>
                  <a:gd name="T62" fmla="*/ 0 w 205"/>
                  <a:gd name="T63" fmla="*/ 0 h 255"/>
                  <a:gd name="T64" fmla="*/ 0 w 205"/>
                  <a:gd name="T65" fmla="*/ 0 h 255"/>
                  <a:gd name="T66" fmla="*/ 0 w 205"/>
                  <a:gd name="T67" fmla="*/ 0 h 25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05"/>
                  <a:gd name="T103" fmla="*/ 0 h 255"/>
                  <a:gd name="T104" fmla="*/ 205 w 205"/>
                  <a:gd name="T105" fmla="*/ 255 h 25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05" h="255">
                    <a:moveTo>
                      <a:pt x="5" y="23"/>
                    </a:moveTo>
                    <a:lnTo>
                      <a:pt x="4" y="22"/>
                    </a:lnTo>
                    <a:lnTo>
                      <a:pt x="2" y="17"/>
                    </a:lnTo>
                    <a:lnTo>
                      <a:pt x="1" y="15"/>
                    </a:lnTo>
                    <a:lnTo>
                      <a:pt x="0" y="13"/>
                    </a:lnTo>
                    <a:lnTo>
                      <a:pt x="0" y="11"/>
                    </a:lnTo>
                    <a:lnTo>
                      <a:pt x="0" y="8"/>
                    </a:lnTo>
                    <a:lnTo>
                      <a:pt x="0" y="2"/>
                    </a:lnTo>
                    <a:lnTo>
                      <a:pt x="2" y="0"/>
                    </a:lnTo>
                    <a:lnTo>
                      <a:pt x="5" y="0"/>
                    </a:lnTo>
                    <a:lnTo>
                      <a:pt x="8" y="0"/>
                    </a:lnTo>
                    <a:lnTo>
                      <a:pt x="11" y="1"/>
                    </a:lnTo>
                    <a:lnTo>
                      <a:pt x="13" y="2"/>
                    </a:lnTo>
                    <a:lnTo>
                      <a:pt x="15" y="4"/>
                    </a:lnTo>
                    <a:lnTo>
                      <a:pt x="19" y="6"/>
                    </a:lnTo>
                    <a:lnTo>
                      <a:pt x="22" y="7"/>
                    </a:lnTo>
                    <a:lnTo>
                      <a:pt x="26" y="9"/>
                    </a:lnTo>
                    <a:lnTo>
                      <a:pt x="28" y="12"/>
                    </a:lnTo>
                    <a:lnTo>
                      <a:pt x="33" y="16"/>
                    </a:lnTo>
                    <a:lnTo>
                      <a:pt x="37" y="20"/>
                    </a:lnTo>
                    <a:lnTo>
                      <a:pt x="41" y="23"/>
                    </a:lnTo>
                    <a:lnTo>
                      <a:pt x="45" y="28"/>
                    </a:lnTo>
                    <a:lnTo>
                      <a:pt x="51" y="34"/>
                    </a:lnTo>
                    <a:lnTo>
                      <a:pt x="56" y="37"/>
                    </a:lnTo>
                    <a:lnTo>
                      <a:pt x="60" y="43"/>
                    </a:lnTo>
                    <a:lnTo>
                      <a:pt x="63" y="45"/>
                    </a:lnTo>
                    <a:lnTo>
                      <a:pt x="66" y="49"/>
                    </a:lnTo>
                    <a:lnTo>
                      <a:pt x="68" y="51"/>
                    </a:lnTo>
                    <a:lnTo>
                      <a:pt x="71" y="54"/>
                    </a:lnTo>
                    <a:lnTo>
                      <a:pt x="73" y="57"/>
                    </a:lnTo>
                    <a:lnTo>
                      <a:pt x="76" y="60"/>
                    </a:lnTo>
                    <a:lnTo>
                      <a:pt x="79" y="63"/>
                    </a:lnTo>
                    <a:lnTo>
                      <a:pt x="82" y="66"/>
                    </a:lnTo>
                    <a:lnTo>
                      <a:pt x="85" y="68"/>
                    </a:lnTo>
                    <a:lnTo>
                      <a:pt x="87" y="72"/>
                    </a:lnTo>
                    <a:lnTo>
                      <a:pt x="90" y="74"/>
                    </a:lnTo>
                    <a:lnTo>
                      <a:pt x="93" y="76"/>
                    </a:lnTo>
                    <a:lnTo>
                      <a:pt x="95" y="80"/>
                    </a:lnTo>
                    <a:lnTo>
                      <a:pt x="97" y="82"/>
                    </a:lnTo>
                    <a:lnTo>
                      <a:pt x="100" y="85"/>
                    </a:lnTo>
                    <a:lnTo>
                      <a:pt x="102" y="88"/>
                    </a:lnTo>
                    <a:lnTo>
                      <a:pt x="104" y="90"/>
                    </a:lnTo>
                    <a:lnTo>
                      <a:pt x="108" y="93"/>
                    </a:lnTo>
                    <a:lnTo>
                      <a:pt x="109" y="96"/>
                    </a:lnTo>
                    <a:lnTo>
                      <a:pt x="112" y="98"/>
                    </a:lnTo>
                    <a:lnTo>
                      <a:pt x="116" y="103"/>
                    </a:lnTo>
                    <a:lnTo>
                      <a:pt x="120" y="109"/>
                    </a:lnTo>
                    <a:lnTo>
                      <a:pt x="125" y="113"/>
                    </a:lnTo>
                    <a:lnTo>
                      <a:pt x="130" y="118"/>
                    </a:lnTo>
                    <a:lnTo>
                      <a:pt x="133" y="122"/>
                    </a:lnTo>
                    <a:lnTo>
                      <a:pt x="136" y="125"/>
                    </a:lnTo>
                    <a:lnTo>
                      <a:pt x="139" y="128"/>
                    </a:lnTo>
                    <a:lnTo>
                      <a:pt x="142" y="131"/>
                    </a:lnTo>
                    <a:lnTo>
                      <a:pt x="146" y="134"/>
                    </a:lnTo>
                    <a:lnTo>
                      <a:pt x="149" y="137"/>
                    </a:lnTo>
                    <a:lnTo>
                      <a:pt x="152" y="137"/>
                    </a:lnTo>
                    <a:lnTo>
                      <a:pt x="156" y="137"/>
                    </a:lnTo>
                    <a:lnTo>
                      <a:pt x="161" y="134"/>
                    </a:lnTo>
                    <a:lnTo>
                      <a:pt x="164" y="132"/>
                    </a:lnTo>
                    <a:lnTo>
                      <a:pt x="168" y="128"/>
                    </a:lnTo>
                    <a:lnTo>
                      <a:pt x="171" y="126"/>
                    </a:lnTo>
                    <a:lnTo>
                      <a:pt x="173" y="125"/>
                    </a:lnTo>
                    <a:lnTo>
                      <a:pt x="175" y="125"/>
                    </a:lnTo>
                    <a:lnTo>
                      <a:pt x="205" y="243"/>
                    </a:lnTo>
                    <a:lnTo>
                      <a:pt x="186" y="255"/>
                    </a:lnTo>
                    <a:lnTo>
                      <a:pt x="83" y="109"/>
                    </a:lnTo>
                    <a:lnTo>
                      <a:pt x="5" y="23"/>
                    </a:lnTo>
                    <a:close/>
                  </a:path>
                </a:pathLst>
              </a:custGeom>
              <a:solidFill>
                <a:srgbClr val="AD004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2" name="Freeform 30"/>
              <p:cNvSpPr>
                <a:spLocks/>
              </p:cNvSpPr>
              <p:nvPr/>
            </p:nvSpPr>
            <p:spPr bwMode="auto">
              <a:xfrm>
                <a:off x="1671" y="3659"/>
                <a:ext cx="183" cy="99"/>
              </a:xfrm>
              <a:custGeom>
                <a:avLst/>
                <a:gdLst>
                  <a:gd name="T0" fmla="*/ 0 w 547"/>
                  <a:gd name="T1" fmla="*/ 0 h 297"/>
                  <a:gd name="T2" fmla="*/ 0 w 547"/>
                  <a:gd name="T3" fmla="*/ 0 h 297"/>
                  <a:gd name="T4" fmla="*/ 0 w 547"/>
                  <a:gd name="T5" fmla="*/ 0 h 297"/>
                  <a:gd name="T6" fmla="*/ 0 w 547"/>
                  <a:gd name="T7" fmla="*/ 0 h 297"/>
                  <a:gd name="T8" fmla="*/ 0 w 547"/>
                  <a:gd name="T9" fmla="*/ 0 h 297"/>
                  <a:gd name="T10" fmla="*/ 0 w 547"/>
                  <a:gd name="T11" fmla="*/ 0 h 297"/>
                  <a:gd name="T12" fmla="*/ 0 w 547"/>
                  <a:gd name="T13" fmla="*/ 0 h 297"/>
                  <a:gd name="T14" fmla="*/ 0 w 547"/>
                  <a:gd name="T15" fmla="*/ 0 h 297"/>
                  <a:gd name="T16" fmla="*/ 0 w 547"/>
                  <a:gd name="T17" fmla="*/ 0 h 297"/>
                  <a:gd name="T18" fmla="*/ 0 w 547"/>
                  <a:gd name="T19" fmla="*/ 0 h 297"/>
                  <a:gd name="T20" fmla="*/ 0 w 547"/>
                  <a:gd name="T21" fmla="*/ 0 h 297"/>
                  <a:gd name="T22" fmla="*/ 0 w 547"/>
                  <a:gd name="T23" fmla="*/ 0 h 297"/>
                  <a:gd name="T24" fmla="*/ 0 w 547"/>
                  <a:gd name="T25" fmla="*/ 0 h 297"/>
                  <a:gd name="T26" fmla="*/ 0 w 547"/>
                  <a:gd name="T27" fmla="*/ 0 h 297"/>
                  <a:gd name="T28" fmla="*/ 0 w 547"/>
                  <a:gd name="T29" fmla="*/ 0 h 297"/>
                  <a:gd name="T30" fmla="*/ 0 w 547"/>
                  <a:gd name="T31" fmla="*/ 0 h 297"/>
                  <a:gd name="T32" fmla="*/ 0 w 547"/>
                  <a:gd name="T33" fmla="*/ 0 h 297"/>
                  <a:gd name="T34" fmla="*/ 0 w 547"/>
                  <a:gd name="T35" fmla="*/ 0 h 297"/>
                  <a:gd name="T36" fmla="*/ 0 w 547"/>
                  <a:gd name="T37" fmla="*/ 0 h 297"/>
                  <a:gd name="T38" fmla="*/ 0 w 547"/>
                  <a:gd name="T39" fmla="*/ 0 h 297"/>
                  <a:gd name="T40" fmla="*/ 0 w 547"/>
                  <a:gd name="T41" fmla="*/ 0 h 297"/>
                  <a:gd name="T42" fmla="*/ 0 w 547"/>
                  <a:gd name="T43" fmla="*/ 0 h 297"/>
                  <a:gd name="T44" fmla="*/ 0 w 547"/>
                  <a:gd name="T45" fmla="*/ 0 h 297"/>
                  <a:gd name="T46" fmla="*/ 0 w 547"/>
                  <a:gd name="T47" fmla="*/ 0 h 297"/>
                  <a:gd name="T48" fmla="*/ 0 w 547"/>
                  <a:gd name="T49" fmla="*/ 0 h 297"/>
                  <a:gd name="T50" fmla="*/ 0 w 547"/>
                  <a:gd name="T51" fmla="*/ 0 h 297"/>
                  <a:gd name="T52" fmla="*/ 0 w 547"/>
                  <a:gd name="T53" fmla="*/ 0 h 297"/>
                  <a:gd name="T54" fmla="*/ 0 w 547"/>
                  <a:gd name="T55" fmla="*/ 0 h 297"/>
                  <a:gd name="T56" fmla="*/ 0 w 547"/>
                  <a:gd name="T57" fmla="*/ 0 h 297"/>
                  <a:gd name="T58" fmla="*/ 0 w 547"/>
                  <a:gd name="T59" fmla="*/ 0 h 297"/>
                  <a:gd name="T60" fmla="*/ 0 w 547"/>
                  <a:gd name="T61" fmla="*/ 0 h 297"/>
                  <a:gd name="T62" fmla="*/ 0 w 547"/>
                  <a:gd name="T63" fmla="*/ 0 h 297"/>
                  <a:gd name="T64" fmla="*/ 0 w 547"/>
                  <a:gd name="T65" fmla="*/ 0 h 297"/>
                  <a:gd name="T66" fmla="*/ 0 w 547"/>
                  <a:gd name="T67" fmla="*/ 0 h 297"/>
                  <a:gd name="T68" fmla="*/ 0 w 547"/>
                  <a:gd name="T69" fmla="*/ 0 h 297"/>
                  <a:gd name="T70" fmla="*/ 0 w 547"/>
                  <a:gd name="T71" fmla="*/ 0 h 297"/>
                  <a:gd name="T72" fmla="*/ 0 w 547"/>
                  <a:gd name="T73" fmla="*/ 0 h 297"/>
                  <a:gd name="T74" fmla="*/ 0 w 547"/>
                  <a:gd name="T75" fmla="*/ 0 h 297"/>
                  <a:gd name="T76" fmla="*/ 0 w 547"/>
                  <a:gd name="T77" fmla="*/ 0 h 297"/>
                  <a:gd name="T78" fmla="*/ 0 w 547"/>
                  <a:gd name="T79" fmla="*/ 0 h 297"/>
                  <a:gd name="T80" fmla="*/ 0 w 547"/>
                  <a:gd name="T81" fmla="*/ 0 h 297"/>
                  <a:gd name="T82" fmla="*/ 0 w 547"/>
                  <a:gd name="T83" fmla="*/ 0 h 297"/>
                  <a:gd name="T84" fmla="*/ 0 w 547"/>
                  <a:gd name="T85" fmla="*/ 0 h 297"/>
                  <a:gd name="T86" fmla="*/ 0 w 547"/>
                  <a:gd name="T87" fmla="*/ 0 h 297"/>
                  <a:gd name="T88" fmla="*/ 0 w 547"/>
                  <a:gd name="T89" fmla="*/ 0 h 297"/>
                  <a:gd name="T90" fmla="*/ 0 w 547"/>
                  <a:gd name="T91" fmla="*/ 0 h 297"/>
                  <a:gd name="T92" fmla="*/ 0 w 547"/>
                  <a:gd name="T93" fmla="*/ 0 h 297"/>
                  <a:gd name="T94" fmla="*/ 0 w 547"/>
                  <a:gd name="T95" fmla="*/ 0 h 297"/>
                  <a:gd name="T96" fmla="*/ 0 w 547"/>
                  <a:gd name="T97" fmla="*/ 0 h 297"/>
                  <a:gd name="T98" fmla="*/ 0 w 547"/>
                  <a:gd name="T99" fmla="*/ 0 h 297"/>
                  <a:gd name="T100" fmla="*/ 0 w 547"/>
                  <a:gd name="T101" fmla="*/ 0 h 297"/>
                  <a:gd name="T102" fmla="*/ 0 w 547"/>
                  <a:gd name="T103" fmla="*/ 0 h 297"/>
                  <a:gd name="T104" fmla="*/ 0 w 547"/>
                  <a:gd name="T105" fmla="*/ 0 h 297"/>
                  <a:gd name="T106" fmla="*/ 0 w 547"/>
                  <a:gd name="T107" fmla="*/ 0 h 297"/>
                  <a:gd name="T108" fmla="*/ 0 w 547"/>
                  <a:gd name="T109" fmla="*/ 0 h 297"/>
                  <a:gd name="T110" fmla="*/ 0 w 547"/>
                  <a:gd name="T111" fmla="*/ 0 h 297"/>
                  <a:gd name="T112" fmla="*/ 0 w 547"/>
                  <a:gd name="T113" fmla="*/ 0 h 297"/>
                  <a:gd name="T114" fmla="*/ 0 w 547"/>
                  <a:gd name="T115" fmla="*/ 0 h 297"/>
                  <a:gd name="T116" fmla="*/ 0 w 547"/>
                  <a:gd name="T117" fmla="*/ 0 h 29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47"/>
                  <a:gd name="T178" fmla="*/ 0 h 297"/>
                  <a:gd name="T179" fmla="*/ 547 w 547"/>
                  <a:gd name="T180" fmla="*/ 297 h 29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47" h="297">
                    <a:moveTo>
                      <a:pt x="35" y="81"/>
                    </a:moveTo>
                    <a:lnTo>
                      <a:pt x="37" y="80"/>
                    </a:lnTo>
                    <a:lnTo>
                      <a:pt x="39" y="79"/>
                    </a:lnTo>
                    <a:lnTo>
                      <a:pt x="40" y="77"/>
                    </a:lnTo>
                    <a:lnTo>
                      <a:pt x="41" y="75"/>
                    </a:lnTo>
                    <a:lnTo>
                      <a:pt x="43" y="73"/>
                    </a:lnTo>
                    <a:lnTo>
                      <a:pt x="47" y="72"/>
                    </a:lnTo>
                    <a:lnTo>
                      <a:pt x="49" y="70"/>
                    </a:lnTo>
                    <a:lnTo>
                      <a:pt x="53" y="67"/>
                    </a:lnTo>
                    <a:lnTo>
                      <a:pt x="55" y="65"/>
                    </a:lnTo>
                    <a:lnTo>
                      <a:pt x="60" y="63"/>
                    </a:lnTo>
                    <a:lnTo>
                      <a:pt x="64" y="59"/>
                    </a:lnTo>
                    <a:lnTo>
                      <a:pt x="69" y="57"/>
                    </a:lnTo>
                    <a:lnTo>
                      <a:pt x="71" y="56"/>
                    </a:lnTo>
                    <a:lnTo>
                      <a:pt x="75" y="55"/>
                    </a:lnTo>
                    <a:lnTo>
                      <a:pt x="77" y="53"/>
                    </a:lnTo>
                    <a:lnTo>
                      <a:pt x="80" y="52"/>
                    </a:lnTo>
                    <a:lnTo>
                      <a:pt x="84" y="50"/>
                    </a:lnTo>
                    <a:lnTo>
                      <a:pt x="86" y="49"/>
                    </a:lnTo>
                    <a:lnTo>
                      <a:pt x="90" y="47"/>
                    </a:lnTo>
                    <a:lnTo>
                      <a:pt x="92" y="45"/>
                    </a:lnTo>
                    <a:lnTo>
                      <a:pt x="95" y="43"/>
                    </a:lnTo>
                    <a:lnTo>
                      <a:pt x="99" y="42"/>
                    </a:lnTo>
                    <a:lnTo>
                      <a:pt x="102" y="41"/>
                    </a:lnTo>
                    <a:lnTo>
                      <a:pt x="107" y="40"/>
                    </a:lnTo>
                    <a:lnTo>
                      <a:pt x="111" y="37"/>
                    </a:lnTo>
                    <a:lnTo>
                      <a:pt x="114" y="36"/>
                    </a:lnTo>
                    <a:lnTo>
                      <a:pt x="119" y="34"/>
                    </a:lnTo>
                    <a:lnTo>
                      <a:pt x="123" y="33"/>
                    </a:lnTo>
                    <a:lnTo>
                      <a:pt x="127" y="30"/>
                    </a:lnTo>
                    <a:lnTo>
                      <a:pt x="131" y="29"/>
                    </a:lnTo>
                    <a:lnTo>
                      <a:pt x="136" y="28"/>
                    </a:lnTo>
                    <a:lnTo>
                      <a:pt x="141" y="27"/>
                    </a:lnTo>
                    <a:lnTo>
                      <a:pt x="145" y="25"/>
                    </a:lnTo>
                    <a:lnTo>
                      <a:pt x="150" y="23"/>
                    </a:lnTo>
                    <a:lnTo>
                      <a:pt x="154" y="22"/>
                    </a:lnTo>
                    <a:lnTo>
                      <a:pt x="160" y="20"/>
                    </a:lnTo>
                    <a:lnTo>
                      <a:pt x="165" y="19"/>
                    </a:lnTo>
                    <a:lnTo>
                      <a:pt x="169" y="18"/>
                    </a:lnTo>
                    <a:lnTo>
                      <a:pt x="175" y="16"/>
                    </a:lnTo>
                    <a:lnTo>
                      <a:pt x="181" y="14"/>
                    </a:lnTo>
                    <a:lnTo>
                      <a:pt x="187" y="13"/>
                    </a:lnTo>
                    <a:lnTo>
                      <a:pt x="193" y="12"/>
                    </a:lnTo>
                    <a:lnTo>
                      <a:pt x="198" y="11"/>
                    </a:lnTo>
                    <a:lnTo>
                      <a:pt x="204" y="10"/>
                    </a:lnTo>
                    <a:lnTo>
                      <a:pt x="210" y="8"/>
                    </a:lnTo>
                    <a:lnTo>
                      <a:pt x="217" y="7"/>
                    </a:lnTo>
                    <a:lnTo>
                      <a:pt x="223" y="6"/>
                    </a:lnTo>
                    <a:lnTo>
                      <a:pt x="231" y="5"/>
                    </a:lnTo>
                    <a:lnTo>
                      <a:pt x="236" y="4"/>
                    </a:lnTo>
                    <a:lnTo>
                      <a:pt x="242" y="3"/>
                    </a:lnTo>
                    <a:lnTo>
                      <a:pt x="248" y="1"/>
                    </a:lnTo>
                    <a:lnTo>
                      <a:pt x="255" y="1"/>
                    </a:lnTo>
                    <a:lnTo>
                      <a:pt x="262" y="0"/>
                    </a:lnTo>
                    <a:lnTo>
                      <a:pt x="268" y="0"/>
                    </a:lnTo>
                    <a:lnTo>
                      <a:pt x="273" y="0"/>
                    </a:lnTo>
                    <a:lnTo>
                      <a:pt x="280" y="0"/>
                    </a:lnTo>
                    <a:lnTo>
                      <a:pt x="286" y="0"/>
                    </a:lnTo>
                    <a:lnTo>
                      <a:pt x="293" y="0"/>
                    </a:lnTo>
                    <a:lnTo>
                      <a:pt x="299" y="0"/>
                    </a:lnTo>
                    <a:lnTo>
                      <a:pt x="305" y="0"/>
                    </a:lnTo>
                    <a:lnTo>
                      <a:pt x="310" y="0"/>
                    </a:lnTo>
                    <a:lnTo>
                      <a:pt x="316" y="1"/>
                    </a:lnTo>
                    <a:lnTo>
                      <a:pt x="323" y="3"/>
                    </a:lnTo>
                    <a:lnTo>
                      <a:pt x="329" y="3"/>
                    </a:lnTo>
                    <a:lnTo>
                      <a:pt x="335" y="3"/>
                    </a:lnTo>
                    <a:lnTo>
                      <a:pt x="340" y="4"/>
                    </a:lnTo>
                    <a:lnTo>
                      <a:pt x="346" y="5"/>
                    </a:lnTo>
                    <a:lnTo>
                      <a:pt x="352" y="6"/>
                    </a:lnTo>
                    <a:lnTo>
                      <a:pt x="357" y="7"/>
                    </a:lnTo>
                    <a:lnTo>
                      <a:pt x="362" y="8"/>
                    </a:lnTo>
                    <a:lnTo>
                      <a:pt x="368" y="8"/>
                    </a:lnTo>
                    <a:lnTo>
                      <a:pt x="374" y="11"/>
                    </a:lnTo>
                    <a:lnTo>
                      <a:pt x="379" y="11"/>
                    </a:lnTo>
                    <a:lnTo>
                      <a:pt x="384" y="13"/>
                    </a:lnTo>
                    <a:lnTo>
                      <a:pt x="389" y="14"/>
                    </a:lnTo>
                    <a:lnTo>
                      <a:pt x="394" y="15"/>
                    </a:lnTo>
                    <a:lnTo>
                      <a:pt x="398" y="16"/>
                    </a:lnTo>
                    <a:lnTo>
                      <a:pt x="404" y="19"/>
                    </a:lnTo>
                    <a:lnTo>
                      <a:pt x="409" y="20"/>
                    </a:lnTo>
                    <a:lnTo>
                      <a:pt x="413" y="21"/>
                    </a:lnTo>
                    <a:lnTo>
                      <a:pt x="418" y="22"/>
                    </a:lnTo>
                    <a:lnTo>
                      <a:pt x="423" y="25"/>
                    </a:lnTo>
                    <a:lnTo>
                      <a:pt x="426" y="26"/>
                    </a:lnTo>
                    <a:lnTo>
                      <a:pt x="431" y="27"/>
                    </a:lnTo>
                    <a:lnTo>
                      <a:pt x="435" y="28"/>
                    </a:lnTo>
                    <a:lnTo>
                      <a:pt x="439" y="30"/>
                    </a:lnTo>
                    <a:lnTo>
                      <a:pt x="442" y="32"/>
                    </a:lnTo>
                    <a:lnTo>
                      <a:pt x="447" y="33"/>
                    </a:lnTo>
                    <a:lnTo>
                      <a:pt x="450" y="34"/>
                    </a:lnTo>
                    <a:lnTo>
                      <a:pt x="454" y="35"/>
                    </a:lnTo>
                    <a:lnTo>
                      <a:pt x="457" y="36"/>
                    </a:lnTo>
                    <a:lnTo>
                      <a:pt x="461" y="38"/>
                    </a:lnTo>
                    <a:lnTo>
                      <a:pt x="463" y="40"/>
                    </a:lnTo>
                    <a:lnTo>
                      <a:pt x="466" y="41"/>
                    </a:lnTo>
                    <a:lnTo>
                      <a:pt x="469" y="42"/>
                    </a:lnTo>
                    <a:lnTo>
                      <a:pt x="472" y="44"/>
                    </a:lnTo>
                    <a:lnTo>
                      <a:pt x="477" y="45"/>
                    </a:lnTo>
                    <a:lnTo>
                      <a:pt x="481" y="48"/>
                    </a:lnTo>
                    <a:lnTo>
                      <a:pt x="485" y="50"/>
                    </a:lnTo>
                    <a:lnTo>
                      <a:pt x="488" y="51"/>
                    </a:lnTo>
                    <a:lnTo>
                      <a:pt x="491" y="52"/>
                    </a:lnTo>
                    <a:lnTo>
                      <a:pt x="492" y="53"/>
                    </a:lnTo>
                    <a:lnTo>
                      <a:pt x="493" y="55"/>
                    </a:lnTo>
                    <a:lnTo>
                      <a:pt x="494" y="55"/>
                    </a:lnTo>
                    <a:lnTo>
                      <a:pt x="484" y="94"/>
                    </a:lnTo>
                    <a:lnTo>
                      <a:pt x="547" y="163"/>
                    </a:lnTo>
                    <a:lnTo>
                      <a:pt x="509" y="206"/>
                    </a:lnTo>
                    <a:lnTo>
                      <a:pt x="277" y="297"/>
                    </a:lnTo>
                    <a:lnTo>
                      <a:pt x="238" y="250"/>
                    </a:lnTo>
                    <a:lnTo>
                      <a:pt x="184" y="270"/>
                    </a:lnTo>
                    <a:lnTo>
                      <a:pt x="165" y="296"/>
                    </a:lnTo>
                    <a:lnTo>
                      <a:pt x="1" y="226"/>
                    </a:lnTo>
                    <a:lnTo>
                      <a:pt x="0" y="184"/>
                    </a:lnTo>
                    <a:lnTo>
                      <a:pt x="68" y="141"/>
                    </a:lnTo>
                    <a:lnTo>
                      <a:pt x="62" y="99"/>
                    </a:lnTo>
                    <a:lnTo>
                      <a:pt x="35" y="81"/>
                    </a:lnTo>
                    <a:close/>
                  </a:path>
                </a:pathLst>
              </a:custGeom>
              <a:solidFill>
                <a:srgbClr val="D9595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3" name="Freeform 31"/>
              <p:cNvSpPr>
                <a:spLocks/>
              </p:cNvSpPr>
              <p:nvPr/>
            </p:nvSpPr>
            <p:spPr bwMode="auto">
              <a:xfrm>
                <a:off x="1670" y="3720"/>
                <a:ext cx="42" cy="28"/>
              </a:xfrm>
              <a:custGeom>
                <a:avLst/>
                <a:gdLst>
                  <a:gd name="T0" fmla="*/ 0 w 128"/>
                  <a:gd name="T1" fmla="*/ 0 h 83"/>
                  <a:gd name="T2" fmla="*/ 0 w 128"/>
                  <a:gd name="T3" fmla="*/ 0 h 83"/>
                  <a:gd name="T4" fmla="*/ 0 w 128"/>
                  <a:gd name="T5" fmla="*/ 0 h 83"/>
                  <a:gd name="T6" fmla="*/ 0 w 128"/>
                  <a:gd name="T7" fmla="*/ 0 h 83"/>
                  <a:gd name="T8" fmla="*/ 0 w 128"/>
                  <a:gd name="T9" fmla="*/ 0 h 83"/>
                  <a:gd name="T10" fmla="*/ 0 60000 65536"/>
                  <a:gd name="T11" fmla="*/ 0 60000 65536"/>
                  <a:gd name="T12" fmla="*/ 0 60000 65536"/>
                  <a:gd name="T13" fmla="*/ 0 60000 65536"/>
                  <a:gd name="T14" fmla="*/ 0 60000 65536"/>
                  <a:gd name="T15" fmla="*/ 0 w 128"/>
                  <a:gd name="T16" fmla="*/ 0 h 83"/>
                  <a:gd name="T17" fmla="*/ 128 w 128"/>
                  <a:gd name="T18" fmla="*/ 83 h 83"/>
                </a:gdLst>
                <a:ahLst/>
                <a:cxnLst>
                  <a:cxn ang="T10">
                    <a:pos x="T0" y="T1"/>
                  </a:cxn>
                  <a:cxn ang="T11">
                    <a:pos x="T2" y="T3"/>
                  </a:cxn>
                  <a:cxn ang="T12">
                    <a:pos x="T4" y="T5"/>
                  </a:cxn>
                  <a:cxn ang="T13">
                    <a:pos x="T6" y="T7"/>
                  </a:cxn>
                  <a:cxn ang="T14">
                    <a:pos x="T8" y="T9"/>
                  </a:cxn>
                </a:cxnLst>
                <a:rect l="T15" t="T16" r="T17" b="T18"/>
                <a:pathLst>
                  <a:path w="128" h="83">
                    <a:moveTo>
                      <a:pt x="128" y="83"/>
                    </a:moveTo>
                    <a:lnTo>
                      <a:pt x="110" y="0"/>
                    </a:lnTo>
                    <a:lnTo>
                      <a:pt x="0" y="35"/>
                    </a:lnTo>
                    <a:lnTo>
                      <a:pt x="128" y="83"/>
                    </a:lnTo>
                    <a:close/>
                  </a:path>
                </a:pathLst>
              </a:custGeom>
              <a:solidFill>
                <a:srgbClr val="AD004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4" name="Freeform 32"/>
              <p:cNvSpPr>
                <a:spLocks/>
              </p:cNvSpPr>
              <p:nvPr/>
            </p:nvSpPr>
            <p:spPr bwMode="auto">
              <a:xfrm>
                <a:off x="1718" y="3724"/>
                <a:ext cx="59" cy="28"/>
              </a:xfrm>
              <a:custGeom>
                <a:avLst/>
                <a:gdLst>
                  <a:gd name="T0" fmla="*/ 0 w 176"/>
                  <a:gd name="T1" fmla="*/ 0 h 84"/>
                  <a:gd name="T2" fmla="*/ 0 w 176"/>
                  <a:gd name="T3" fmla="*/ 0 h 84"/>
                  <a:gd name="T4" fmla="*/ 0 w 176"/>
                  <a:gd name="T5" fmla="*/ 0 h 84"/>
                  <a:gd name="T6" fmla="*/ 0 w 176"/>
                  <a:gd name="T7" fmla="*/ 0 h 84"/>
                  <a:gd name="T8" fmla="*/ 0 w 176"/>
                  <a:gd name="T9" fmla="*/ 0 h 84"/>
                  <a:gd name="T10" fmla="*/ 0 60000 65536"/>
                  <a:gd name="T11" fmla="*/ 0 60000 65536"/>
                  <a:gd name="T12" fmla="*/ 0 60000 65536"/>
                  <a:gd name="T13" fmla="*/ 0 60000 65536"/>
                  <a:gd name="T14" fmla="*/ 0 60000 65536"/>
                  <a:gd name="T15" fmla="*/ 0 w 176"/>
                  <a:gd name="T16" fmla="*/ 0 h 84"/>
                  <a:gd name="T17" fmla="*/ 176 w 176"/>
                  <a:gd name="T18" fmla="*/ 84 h 84"/>
                </a:gdLst>
                <a:ahLst/>
                <a:cxnLst>
                  <a:cxn ang="T10">
                    <a:pos x="T0" y="T1"/>
                  </a:cxn>
                  <a:cxn ang="T11">
                    <a:pos x="T2" y="T3"/>
                  </a:cxn>
                  <a:cxn ang="T12">
                    <a:pos x="T4" y="T5"/>
                  </a:cxn>
                  <a:cxn ang="T13">
                    <a:pos x="T6" y="T7"/>
                  </a:cxn>
                  <a:cxn ang="T14">
                    <a:pos x="T8" y="T9"/>
                  </a:cxn>
                </a:cxnLst>
                <a:rect l="T15" t="T16" r="T17" b="T18"/>
                <a:pathLst>
                  <a:path w="176" h="84">
                    <a:moveTo>
                      <a:pt x="0" y="75"/>
                    </a:moveTo>
                    <a:lnTo>
                      <a:pt x="87" y="0"/>
                    </a:lnTo>
                    <a:lnTo>
                      <a:pt x="176" y="84"/>
                    </a:lnTo>
                    <a:lnTo>
                      <a:pt x="0" y="75"/>
                    </a:lnTo>
                    <a:close/>
                  </a:path>
                </a:pathLst>
              </a:custGeom>
              <a:solidFill>
                <a:srgbClr val="AD004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5" name="Freeform 33"/>
              <p:cNvSpPr>
                <a:spLocks/>
              </p:cNvSpPr>
              <p:nvPr/>
            </p:nvSpPr>
            <p:spPr bwMode="auto">
              <a:xfrm>
                <a:off x="1792" y="3712"/>
                <a:ext cx="54" cy="35"/>
              </a:xfrm>
              <a:custGeom>
                <a:avLst/>
                <a:gdLst>
                  <a:gd name="T0" fmla="*/ 0 w 162"/>
                  <a:gd name="T1" fmla="*/ 0 h 107"/>
                  <a:gd name="T2" fmla="*/ 0 w 162"/>
                  <a:gd name="T3" fmla="*/ 0 h 107"/>
                  <a:gd name="T4" fmla="*/ 0 w 162"/>
                  <a:gd name="T5" fmla="*/ 0 h 107"/>
                  <a:gd name="T6" fmla="*/ 0 w 162"/>
                  <a:gd name="T7" fmla="*/ 0 h 107"/>
                  <a:gd name="T8" fmla="*/ 0 w 162"/>
                  <a:gd name="T9" fmla="*/ 0 h 107"/>
                  <a:gd name="T10" fmla="*/ 0 60000 65536"/>
                  <a:gd name="T11" fmla="*/ 0 60000 65536"/>
                  <a:gd name="T12" fmla="*/ 0 60000 65536"/>
                  <a:gd name="T13" fmla="*/ 0 60000 65536"/>
                  <a:gd name="T14" fmla="*/ 0 60000 65536"/>
                  <a:gd name="T15" fmla="*/ 0 w 162"/>
                  <a:gd name="T16" fmla="*/ 0 h 107"/>
                  <a:gd name="T17" fmla="*/ 162 w 162"/>
                  <a:gd name="T18" fmla="*/ 107 h 107"/>
                </a:gdLst>
                <a:ahLst/>
                <a:cxnLst>
                  <a:cxn ang="T10">
                    <a:pos x="T0" y="T1"/>
                  </a:cxn>
                  <a:cxn ang="T11">
                    <a:pos x="T2" y="T3"/>
                  </a:cxn>
                  <a:cxn ang="T12">
                    <a:pos x="T4" y="T5"/>
                  </a:cxn>
                  <a:cxn ang="T13">
                    <a:pos x="T6" y="T7"/>
                  </a:cxn>
                  <a:cxn ang="T14">
                    <a:pos x="T8" y="T9"/>
                  </a:cxn>
                </a:cxnLst>
                <a:rect l="T15" t="T16" r="T17" b="T18"/>
                <a:pathLst>
                  <a:path w="162" h="107">
                    <a:moveTo>
                      <a:pt x="0" y="107"/>
                    </a:moveTo>
                    <a:lnTo>
                      <a:pt x="41" y="0"/>
                    </a:lnTo>
                    <a:lnTo>
                      <a:pt x="162" y="26"/>
                    </a:lnTo>
                    <a:lnTo>
                      <a:pt x="0" y="107"/>
                    </a:lnTo>
                    <a:close/>
                  </a:path>
                </a:pathLst>
              </a:custGeom>
              <a:solidFill>
                <a:srgbClr val="AD004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6" name="Freeform 34"/>
              <p:cNvSpPr>
                <a:spLocks/>
              </p:cNvSpPr>
              <p:nvPr/>
            </p:nvSpPr>
            <p:spPr bwMode="auto">
              <a:xfrm>
                <a:off x="1645" y="3884"/>
                <a:ext cx="165" cy="298"/>
              </a:xfrm>
              <a:custGeom>
                <a:avLst/>
                <a:gdLst>
                  <a:gd name="T0" fmla="*/ 0 w 495"/>
                  <a:gd name="T1" fmla="*/ 0 h 894"/>
                  <a:gd name="T2" fmla="*/ 0 w 495"/>
                  <a:gd name="T3" fmla="*/ 0 h 894"/>
                  <a:gd name="T4" fmla="*/ 0 w 495"/>
                  <a:gd name="T5" fmla="*/ 0 h 894"/>
                  <a:gd name="T6" fmla="*/ 0 w 495"/>
                  <a:gd name="T7" fmla="*/ 0 h 894"/>
                  <a:gd name="T8" fmla="*/ 0 w 495"/>
                  <a:gd name="T9" fmla="*/ 0 h 894"/>
                  <a:gd name="T10" fmla="*/ 0 w 495"/>
                  <a:gd name="T11" fmla="*/ 0 h 894"/>
                  <a:gd name="T12" fmla="*/ 0 w 495"/>
                  <a:gd name="T13" fmla="*/ 0 h 894"/>
                  <a:gd name="T14" fmla="*/ 0 w 495"/>
                  <a:gd name="T15" fmla="*/ 0 h 894"/>
                  <a:gd name="T16" fmla="*/ 0 w 495"/>
                  <a:gd name="T17" fmla="*/ 0 h 894"/>
                  <a:gd name="T18" fmla="*/ 0 w 495"/>
                  <a:gd name="T19" fmla="*/ 0 h 894"/>
                  <a:gd name="T20" fmla="*/ 0 w 495"/>
                  <a:gd name="T21" fmla="*/ 0 h 894"/>
                  <a:gd name="T22" fmla="*/ 0 w 495"/>
                  <a:gd name="T23" fmla="*/ 0 h 894"/>
                  <a:gd name="T24" fmla="*/ 0 w 495"/>
                  <a:gd name="T25" fmla="*/ 0 h 894"/>
                  <a:gd name="T26" fmla="*/ 0 w 495"/>
                  <a:gd name="T27" fmla="*/ 0 h 894"/>
                  <a:gd name="T28" fmla="*/ 0 w 495"/>
                  <a:gd name="T29" fmla="*/ 0 h 894"/>
                  <a:gd name="T30" fmla="*/ 0 w 495"/>
                  <a:gd name="T31" fmla="*/ 0 h 894"/>
                  <a:gd name="T32" fmla="*/ 0 w 495"/>
                  <a:gd name="T33" fmla="*/ 0 h 894"/>
                  <a:gd name="T34" fmla="*/ 0 w 495"/>
                  <a:gd name="T35" fmla="*/ 0 h 894"/>
                  <a:gd name="T36" fmla="*/ 0 w 495"/>
                  <a:gd name="T37" fmla="*/ 0 h 894"/>
                  <a:gd name="T38" fmla="*/ 0 w 495"/>
                  <a:gd name="T39" fmla="*/ 0 h 894"/>
                  <a:gd name="T40" fmla="*/ 0 w 495"/>
                  <a:gd name="T41" fmla="*/ 0 h 894"/>
                  <a:gd name="T42" fmla="*/ 0 w 495"/>
                  <a:gd name="T43" fmla="*/ 0 h 894"/>
                  <a:gd name="T44" fmla="*/ 0 w 495"/>
                  <a:gd name="T45" fmla="*/ 0 h 894"/>
                  <a:gd name="T46" fmla="*/ 0 w 495"/>
                  <a:gd name="T47" fmla="*/ 0 h 894"/>
                  <a:gd name="T48" fmla="*/ 0 w 495"/>
                  <a:gd name="T49" fmla="*/ 0 h 894"/>
                  <a:gd name="T50" fmla="*/ 0 w 495"/>
                  <a:gd name="T51" fmla="*/ 0 h 894"/>
                  <a:gd name="T52" fmla="*/ 0 w 495"/>
                  <a:gd name="T53" fmla="*/ 0 h 894"/>
                  <a:gd name="T54" fmla="*/ 0 w 495"/>
                  <a:gd name="T55" fmla="*/ 0 h 894"/>
                  <a:gd name="T56" fmla="*/ 0 w 495"/>
                  <a:gd name="T57" fmla="*/ 0 h 894"/>
                  <a:gd name="T58" fmla="*/ 0 w 495"/>
                  <a:gd name="T59" fmla="*/ 0 h 894"/>
                  <a:gd name="T60" fmla="*/ 0 w 495"/>
                  <a:gd name="T61" fmla="*/ 0 h 894"/>
                  <a:gd name="T62" fmla="*/ 0 w 495"/>
                  <a:gd name="T63" fmla="*/ 0 h 894"/>
                  <a:gd name="T64" fmla="*/ 0 w 495"/>
                  <a:gd name="T65" fmla="*/ 0 h 894"/>
                  <a:gd name="T66" fmla="*/ 0 w 495"/>
                  <a:gd name="T67" fmla="*/ 0 h 894"/>
                  <a:gd name="T68" fmla="*/ 0 w 495"/>
                  <a:gd name="T69" fmla="*/ 0 h 894"/>
                  <a:gd name="T70" fmla="*/ 0 w 495"/>
                  <a:gd name="T71" fmla="*/ 0 h 894"/>
                  <a:gd name="T72" fmla="*/ 0 w 495"/>
                  <a:gd name="T73" fmla="*/ 0 h 894"/>
                  <a:gd name="T74" fmla="*/ 0 w 495"/>
                  <a:gd name="T75" fmla="*/ 0 h 894"/>
                  <a:gd name="T76" fmla="*/ 0 w 495"/>
                  <a:gd name="T77" fmla="*/ 0 h 894"/>
                  <a:gd name="T78" fmla="*/ 0 w 495"/>
                  <a:gd name="T79" fmla="*/ 0 h 894"/>
                  <a:gd name="T80" fmla="*/ 0 w 495"/>
                  <a:gd name="T81" fmla="*/ 0 h 894"/>
                  <a:gd name="T82" fmla="*/ 0 w 495"/>
                  <a:gd name="T83" fmla="*/ 0 h 894"/>
                  <a:gd name="T84" fmla="*/ 0 w 495"/>
                  <a:gd name="T85" fmla="*/ 0 h 894"/>
                  <a:gd name="T86" fmla="*/ 0 w 495"/>
                  <a:gd name="T87" fmla="*/ 0 h 894"/>
                  <a:gd name="T88" fmla="*/ 0 w 495"/>
                  <a:gd name="T89" fmla="*/ 0 h 894"/>
                  <a:gd name="T90" fmla="*/ 0 w 495"/>
                  <a:gd name="T91" fmla="*/ 0 h 894"/>
                  <a:gd name="T92" fmla="*/ 0 w 495"/>
                  <a:gd name="T93" fmla="*/ 0 h 894"/>
                  <a:gd name="T94" fmla="*/ 0 w 495"/>
                  <a:gd name="T95" fmla="*/ 0 h 894"/>
                  <a:gd name="T96" fmla="*/ 0 w 495"/>
                  <a:gd name="T97" fmla="*/ 0 h 894"/>
                  <a:gd name="T98" fmla="*/ 0 w 495"/>
                  <a:gd name="T99" fmla="*/ 0 h 894"/>
                  <a:gd name="T100" fmla="*/ 0 w 495"/>
                  <a:gd name="T101" fmla="*/ 0 h 894"/>
                  <a:gd name="T102" fmla="*/ 0 w 495"/>
                  <a:gd name="T103" fmla="*/ 0 h 894"/>
                  <a:gd name="T104" fmla="*/ 0 w 495"/>
                  <a:gd name="T105" fmla="*/ 0 h 894"/>
                  <a:gd name="T106" fmla="*/ 0 w 495"/>
                  <a:gd name="T107" fmla="*/ 0 h 894"/>
                  <a:gd name="T108" fmla="*/ 0 w 495"/>
                  <a:gd name="T109" fmla="*/ 0 h 894"/>
                  <a:gd name="T110" fmla="*/ 0 w 495"/>
                  <a:gd name="T111" fmla="*/ 0 h 894"/>
                  <a:gd name="T112" fmla="*/ 0 w 495"/>
                  <a:gd name="T113" fmla="*/ 0 h 894"/>
                  <a:gd name="T114" fmla="*/ 0 w 495"/>
                  <a:gd name="T115" fmla="*/ 0 h 894"/>
                  <a:gd name="T116" fmla="*/ 0 w 495"/>
                  <a:gd name="T117" fmla="*/ 0 h 894"/>
                  <a:gd name="T118" fmla="*/ 0 w 495"/>
                  <a:gd name="T119" fmla="*/ 0 h 894"/>
                  <a:gd name="T120" fmla="*/ 0 w 495"/>
                  <a:gd name="T121" fmla="*/ 0 h 89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95"/>
                  <a:gd name="T184" fmla="*/ 0 h 894"/>
                  <a:gd name="T185" fmla="*/ 495 w 495"/>
                  <a:gd name="T186" fmla="*/ 894 h 89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95" h="894">
                    <a:moveTo>
                      <a:pt x="495" y="845"/>
                    </a:moveTo>
                    <a:lnTo>
                      <a:pt x="492" y="845"/>
                    </a:lnTo>
                    <a:lnTo>
                      <a:pt x="490" y="845"/>
                    </a:lnTo>
                    <a:lnTo>
                      <a:pt x="486" y="846"/>
                    </a:lnTo>
                    <a:lnTo>
                      <a:pt x="484" y="847"/>
                    </a:lnTo>
                    <a:lnTo>
                      <a:pt x="480" y="848"/>
                    </a:lnTo>
                    <a:lnTo>
                      <a:pt x="475" y="848"/>
                    </a:lnTo>
                    <a:lnTo>
                      <a:pt x="471" y="848"/>
                    </a:lnTo>
                    <a:lnTo>
                      <a:pt x="469" y="850"/>
                    </a:lnTo>
                    <a:lnTo>
                      <a:pt x="466" y="850"/>
                    </a:lnTo>
                    <a:lnTo>
                      <a:pt x="463" y="851"/>
                    </a:lnTo>
                    <a:lnTo>
                      <a:pt x="461" y="851"/>
                    </a:lnTo>
                    <a:lnTo>
                      <a:pt x="458" y="851"/>
                    </a:lnTo>
                    <a:lnTo>
                      <a:pt x="455" y="851"/>
                    </a:lnTo>
                    <a:lnTo>
                      <a:pt x="453" y="851"/>
                    </a:lnTo>
                    <a:lnTo>
                      <a:pt x="450" y="851"/>
                    </a:lnTo>
                    <a:lnTo>
                      <a:pt x="446" y="851"/>
                    </a:lnTo>
                    <a:lnTo>
                      <a:pt x="444" y="851"/>
                    </a:lnTo>
                    <a:lnTo>
                      <a:pt x="440" y="851"/>
                    </a:lnTo>
                    <a:lnTo>
                      <a:pt x="438" y="851"/>
                    </a:lnTo>
                    <a:lnTo>
                      <a:pt x="434" y="851"/>
                    </a:lnTo>
                    <a:lnTo>
                      <a:pt x="432" y="850"/>
                    </a:lnTo>
                    <a:lnTo>
                      <a:pt x="429" y="850"/>
                    </a:lnTo>
                    <a:lnTo>
                      <a:pt x="425" y="848"/>
                    </a:lnTo>
                    <a:lnTo>
                      <a:pt x="422" y="848"/>
                    </a:lnTo>
                    <a:lnTo>
                      <a:pt x="418" y="848"/>
                    </a:lnTo>
                    <a:lnTo>
                      <a:pt x="416" y="848"/>
                    </a:lnTo>
                    <a:lnTo>
                      <a:pt x="413" y="847"/>
                    </a:lnTo>
                    <a:lnTo>
                      <a:pt x="409" y="846"/>
                    </a:lnTo>
                    <a:lnTo>
                      <a:pt x="406" y="846"/>
                    </a:lnTo>
                    <a:lnTo>
                      <a:pt x="402" y="845"/>
                    </a:lnTo>
                    <a:lnTo>
                      <a:pt x="399" y="844"/>
                    </a:lnTo>
                    <a:lnTo>
                      <a:pt x="395" y="843"/>
                    </a:lnTo>
                    <a:lnTo>
                      <a:pt x="391" y="843"/>
                    </a:lnTo>
                    <a:lnTo>
                      <a:pt x="387" y="842"/>
                    </a:lnTo>
                    <a:lnTo>
                      <a:pt x="384" y="839"/>
                    </a:lnTo>
                    <a:lnTo>
                      <a:pt x="380" y="838"/>
                    </a:lnTo>
                    <a:lnTo>
                      <a:pt x="376" y="837"/>
                    </a:lnTo>
                    <a:lnTo>
                      <a:pt x="372" y="836"/>
                    </a:lnTo>
                    <a:lnTo>
                      <a:pt x="367" y="835"/>
                    </a:lnTo>
                    <a:lnTo>
                      <a:pt x="364" y="832"/>
                    </a:lnTo>
                    <a:lnTo>
                      <a:pt x="361" y="831"/>
                    </a:lnTo>
                    <a:lnTo>
                      <a:pt x="356" y="830"/>
                    </a:lnTo>
                    <a:lnTo>
                      <a:pt x="352" y="828"/>
                    </a:lnTo>
                    <a:lnTo>
                      <a:pt x="348" y="825"/>
                    </a:lnTo>
                    <a:lnTo>
                      <a:pt x="343" y="824"/>
                    </a:lnTo>
                    <a:lnTo>
                      <a:pt x="340" y="822"/>
                    </a:lnTo>
                    <a:lnTo>
                      <a:pt x="335" y="820"/>
                    </a:lnTo>
                    <a:lnTo>
                      <a:pt x="330" y="817"/>
                    </a:lnTo>
                    <a:lnTo>
                      <a:pt x="326" y="815"/>
                    </a:lnTo>
                    <a:lnTo>
                      <a:pt x="321" y="813"/>
                    </a:lnTo>
                    <a:lnTo>
                      <a:pt x="317" y="810"/>
                    </a:lnTo>
                    <a:lnTo>
                      <a:pt x="312" y="808"/>
                    </a:lnTo>
                    <a:lnTo>
                      <a:pt x="307" y="805"/>
                    </a:lnTo>
                    <a:lnTo>
                      <a:pt x="303" y="802"/>
                    </a:lnTo>
                    <a:lnTo>
                      <a:pt x="297" y="799"/>
                    </a:lnTo>
                    <a:lnTo>
                      <a:pt x="292" y="796"/>
                    </a:lnTo>
                    <a:lnTo>
                      <a:pt x="288" y="793"/>
                    </a:lnTo>
                    <a:lnTo>
                      <a:pt x="282" y="791"/>
                    </a:lnTo>
                    <a:lnTo>
                      <a:pt x="277" y="787"/>
                    </a:lnTo>
                    <a:lnTo>
                      <a:pt x="272" y="784"/>
                    </a:lnTo>
                    <a:lnTo>
                      <a:pt x="267" y="780"/>
                    </a:lnTo>
                    <a:lnTo>
                      <a:pt x="261" y="777"/>
                    </a:lnTo>
                    <a:lnTo>
                      <a:pt x="254" y="772"/>
                    </a:lnTo>
                    <a:lnTo>
                      <a:pt x="247" y="768"/>
                    </a:lnTo>
                    <a:lnTo>
                      <a:pt x="242" y="762"/>
                    </a:lnTo>
                    <a:lnTo>
                      <a:pt x="235" y="757"/>
                    </a:lnTo>
                    <a:lnTo>
                      <a:pt x="228" y="751"/>
                    </a:lnTo>
                    <a:lnTo>
                      <a:pt x="222" y="747"/>
                    </a:lnTo>
                    <a:lnTo>
                      <a:pt x="216" y="741"/>
                    </a:lnTo>
                    <a:lnTo>
                      <a:pt x="210" y="735"/>
                    </a:lnTo>
                    <a:lnTo>
                      <a:pt x="205" y="729"/>
                    </a:lnTo>
                    <a:lnTo>
                      <a:pt x="199" y="724"/>
                    </a:lnTo>
                    <a:lnTo>
                      <a:pt x="193" y="717"/>
                    </a:lnTo>
                    <a:lnTo>
                      <a:pt x="187" y="711"/>
                    </a:lnTo>
                    <a:lnTo>
                      <a:pt x="181" y="705"/>
                    </a:lnTo>
                    <a:lnTo>
                      <a:pt x="177" y="698"/>
                    </a:lnTo>
                    <a:lnTo>
                      <a:pt x="171" y="692"/>
                    </a:lnTo>
                    <a:lnTo>
                      <a:pt x="166" y="685"/>
                    </a:lnTo>
                    <a:lnTo>
                      <a:pt x="161" y="679"/>
                    </a:lnTo>
                    <a:lnTo>
                      <a:pt x="156" y="672"/>
                    </a:lnTo>
                    <a:lnTo>
                      <a:pt x="150" y="666"/>
                    </a:lnTo>
                    <a:lnTo>
                      <a:pt x="146" y="659"/>
                    </a:lnTo>
                    <a:lnTo>
                      <a:pt x="141" y="651"/>
                    </a:lnTo>
                    <a:lnTo>
                      <a:pt x="136" y="644"/>
                    </a:lnTo>
                    <a:lnTo>
                      <a:pt x="133" y="637"/>
                    </a:lnTo>
                    <a:lnTo>
                      <a:pt x="128" y="630"/>
                    </a:lnTo>
                    <a:lnTo>
                      <a:pt x="125" y="622"/>
                    </a:lnTo>
                    <a:lnTo>
                      <a:pt x="120" y="615"/>
                    </a:lnTo>
                    <a:lnTo>
                      <a:pt x="116" y="607"/>
                    </a:lnTo>
                    <a:lnTo>
                      <a:pt x="112" y="600"/>
                    </a:lnTo>
                    <a:lnTo>
                      <a:pt x="109" y="592"/>
                    </a:lnTo>
                    <a:lnTo>
                      <a:pt x="105" y="585"/>
                    </a:lnTo>
                    <a:lnTo>
                      <a:pt x="102" y="577"/>
                    </a:lnTo>
                    <a:lnTo>
                      <a:pt x="98" y="570"/>
                    </a:lnTo>
                    <a:lnTo>
                      <a:pt x="95" y="562"/>
                    </a:lnTo>
                    <a:lnTo>
                      <a:pt x="91" y="554"/>
                    </a:lnTo>
                    <a:lnTo>
                      <a:pt x="89" y="546"/>
                    </a:lnTo>
                    <a:lnTo>
                      <a:pt x="86" y="537"/>
                    </a:lnTo>
                    <a:lnTo>
                      <a:pt x="82" y="529"/>
                    </a:lnTo>
                    <a:lnTo>
                      <a:pt x="80" y="522"/>
                    </a:lnTo>
                    <a:lnTo>
                      <a:pt x="77" y="514"/>
                    </a:lnTo>
                    <a:lnTo>
                      <a:pt x="74" y="506"/>
                    </a:lnTo>
                    <a:lnTo>
                      <a:pt x="72" y="498"/>
                    </a:lnTo>
                    <a:lnTo>
                      <a:pt x="69" y="491"/>
                    </a:lnTo>
                    <a:lnTo>
                      <a:pt x="67" y="483"/>
                    </a:lnTo>
                    <a:lnTo>
                      <a:pt x="65" y="475"/>
                    </a:lnTo>
                    <a:lnTo>
                      <a:pt x="62" y="467"/>
                    </a:lnTo>
                    <a:lnTo>
                      <a:pt x="60" y="459"/>
                    </a:lnTo>
                    <a:lnTo>
                      <a:pt x="59" y="451"/>
                    </a:lnTo>
                    <a:lnTo>
                      <a:pt x="58" y="444"/>
                    </a:lnTo>
                    <a:lnTo>
                      <a:pt x="55" y="436"/>
                    </a:lnTo>
                    <a:lnTo>
                      <a:pt x="54" y="428"/>
                    </a:lnTo>
                    <a:lnTo>
                      <a:pt x="52" y="419"/>
                    </a:lnTo>
                    <a:lnTo>
                      <a:pt x="52" y="411"/>
                    </a:lnTo>
                    <a:lnTo>
                      <a:pt x="50" y="404"/>
                    </a:lnTo>
                    <a:lnTo>
                      <a:pt x="49" y="396"/>
                    </a:lnTo>
                    <a:lnTo>
                      <a:pt x="47" y="388"/>
                    </a:lnTo>
                    <a:lnTo>
                      <a:pt x="47" y="381"/>
                    </a:lnTo>
                    <a:lnTo>
                      <a:pt x="46" y="373"/>
                    </a:lnTo>
                    <a:lnTo>
                      <a:pt x="45" y="366"/>
                    </a:lnTo>
                    <a:lnTo>
                      <a:pt x="44" y="358"/>
                    </a:lnTo>
                    <a:lnTo>
                      <a:pt x="44" y="351"/>
                    </a:lnTo>
                    <a:lnTo>
                      <a:pt x="44" y="344"/>
                    </a:lnTo>
                    <a:lnTo>
                      <a:pt x="44" y="336"/>
                    </a:lnTo>
                    <a:lnTo>
                      <a:pt x="44" y="329"/>
                    </a:lnTo>
                    <a:lnTo>
                      <a:pt x="44" y="322"/>
                    </a:lnTo>
                    <a:lnTo>
                      <a:pt x="43" y="313"/>
                    </a:lnTo>
                    <a:lnTo>
                      <a:pt x="43" y="304"/>
                    </a:lnTo>
                    <a:lnTo>
                      <a:pt x="43" y="293"/>
                    </a:lnTo>
                    <a:lnTo>
                      <a:pt x="44" y="285"/>
                    </a:lnTo>
                    <a:lnTo>
                      <a:pt x="44" y="276"/>
                    </a:lnTo>
                    <a:lnTo>
                      <a:pt x="45" y="268"/>
                    </a:lnTo>
                    <a:lnTo>
                      <a:pt x="46" y="260"/>
                    </a:lnTo>
                    <a:lnTo>
                      <a:pt x="47" y="251"/>
                    </a:lnTo>
                    <a:lnTo>
                      <a:pt x="50" y="243"/>
                    </a:lnTo>
                    <a:lnTo>
                      <a:pt x="51" y="234"/>
                    </a:lnTo>
                    <a:lnTo>
                      <a:pt x="52" y="228"/>
                    </a:lnTo>
                    <a:lnTo>
                      <a:pt x="54" y="219"/>
                    </a:lnTo>
                    <a:lnTo>
                      <a:pt x="55" y="213"/>
                    </a:lnTo>
                    <a:lnTo>
                      <a:pt x="58" y="206"/>
                    </a:lnTo>
                    <a:lnTo>
                      <a:pt x="60" y="199"/>
                    </a:lnTo>
                    <a:lnTo>
                      <a:pt x="64" y="192"/>
                    </a:lnTo>
                    <a:lnTo>
                      <a:pt x="66" y="185"/>
                    </a:lnTo>
                    <a:lnTo>
                      <a:pt x="68" y="178"/>
                    </a:lnTo>
                    <a:lnTo>
                      <a:pt x="72" y="171"/>
                    </a:lnTo>
                    <a:lnTo>
                      <a:pt x="74" y="165"/>
                    </a:lnTo>
                    <a:lnTo>
                      <a:pt x="77" y="159"/>
                    </a:lnTo>
                    <a:lnTo>
                      <a:pt x="80" y="154"/>
                    </a:lnTo>
                    <a:lnTo>
                      <a:pt x="83" y="148"/>
                    </a:lnTo>
                    <a:lnTo>
                      <a:pt x="87" y="142"/>
                    </a:lnTo>
                    <a:lnTo>
                      <a:pt x="89" y="136"/>
                    </a:lnTo>
                    <a:lnTo>
                      <a:pt x="92" y="132"/>
                    </a:lnTo>
                    <a:lnTo>
                      <a:pt x="96" y="126"/>
                    </a:lnTo>
                    <a:lnTo>
                      <a:pt x="99" y="121"/>
                    </a:lnTo>
                    <a:lnTo>
                      <a:pt x="103" y="117"/>
                    </a:lnTo>
                    <a:lnTo>
                      <a:pt x="106" y="112"/>
                    </a:lnTo>
                    <a:lnTo>
                      <a:pt x="110" y="107"/>
                    </a:lnTo>
                    <a:lnTo>
                      <a:pt x="113" y="104"/>
                    </a:lnTo>
                    <a:lnTo>
                      <a:pt x="117" y="99"/>
                    </a:lnTo>
                    <a:lnTo>
                      <a:pt x="120" y="95"/>
                    </a:lnTo>
                    <a:lnTo>
                      <a:pt x="122" y="91"/>
                    </a:lnTo>
                    <a:lnTo>
                      <a:pt x="127" y="88"/>
                    </a:lnTo>
                    <a:lnTo>
                      <a:pt x="129" y="83"/>
                    </a:lnTo>
                    <a:lnTo>
                      <a:pt x="134" y="80"/>
                    </a:lnTo>
                    <a:lnTo>
                      <a:pt x="136" y="77"/>
                    </a:lnTo>
                    <a:lnTo>
                      <a:pt x="140" y="74"/>
                    </a:lnTo>
                    <a:lnTo>
                      <a:pt x="143" y="70"/>
                    </a:lnTo>
                    <a:lnTo>
                      <a:pt x="147" y="68"/>
                    </a:lnTo>
                    <a:lnTo>
                      <a:pt x="149" y="64"/>
                    </a:lnTo>
                    <a:lnTo>
                      <a:pt x="153" y="62"/>
                    </a:lnTo>
                    <a:lnTo>
                      <a:pt x="156" y="59"/>
                    </a:lnTo>
                    <a:lnTo>
                      <a:pt x="158" y="56"/>
                    </a:lnTo>
                    <a:lnTo>
                      <a:pt x="162" y="54"/>
                    </a:lnTo>
                    <a:lnTo>
                      <a:pt x="164" y="53"/>
                    </a:lnTo>
                    <a:lnTo>
                      <a:pt x="169" y="48"/>
                    </a:lnTo>
                    <a:lnTo>
                      <a:pt x="173" y="46"/>
                    </a:lnTo>
                    <a:lnTo>
                      <a:pt x="177" y="43"/>
                    </a:lnTo>
                    <a:lnTo>
                      <a:pt x="181" y="41"/>
                    </a:lnTo>
                    <a:lnTo>
                      <a:pt x="184" y="39"/>
                    </a:lnTo>
                    <a:lnTo>
                      <a:pt x="186" y="38"/>
                    </a:lnTo>
                    <a:lnTo>
                      <a:pt x="187" y="37"/>
                    </a:lnTo>
                    <a:lnTo>
                      <a:pt x="188" y="37"/>
                    </a:lnTo>
                    <a:lnTo>
                      <a:pt x="169" y="0"/>
                    </a:lnTo>
                    <a:lnTo>
                      <a:pt x="168" y="0"/>
                    </a:lnTo>
                    <a:lnTo>
                      <a:pt x="165" y="1"/>
                    </a:lnTo>
                    <a:lnTo>
                      <a:pt x="163" y="2"/>
                    </a:lnTo>
                    <a:lnTo>
                      <a:pt x="159" y="4"/>
                    </a:lnTo>
                    <a:lnTo>
                      <a:pt x="154" y="7"/>
                    </a:lnTo>
                    <a:lnTo>
                      <a:pt x="150" y="10"/>
                    </a:lnTo>
                    <a:lnTo>
                      <a:pt x="147" y="11"/>
                    </a:lnTo>
                    <a:lnTo>
                      <a:pt x="144" y="14"/>
                    </a:lnTo>
                    <a:lnTo>
                      <a:pt x="141" y="16"/>
                    </a:lnTo>
                    <a:lnTo>
                      <a:pt x="139" y="19"/>
                    </a:lnTo>
                    <a:lnTo>
                      <a:pt x="135" y="21"/>
                    </a:lnTo>
                    <a:lnTo>
                      <a:pt x="132" y="23"/>
                    </a:lnTo>
                    <a:lnTo>
                      <a:pt x="128" y="26"/>
                    </a:lnTo>
                    <a:lnTo>
                      <a:pt x="125" y="29"/>
                    </a:lnTo>
                    <a:lnTo>
                      <a:pt x="121" y="32"/>
                    </a:lnTo>
                    <a:lnTo>
                      <a:pt x="118" y="36"/>
                    </a:lnTo>
                    <a:lnTo>
                      <a:pt x="114" y="39"/>
                    </a:lnTo>
                    <a:lnTo>
                      <a:pt x="111" y="43"/>
                    </a:lnTo>
                    <a:lnTo>
                      <a:pt x="106" y="46"/>
                    </a:lnTo>
                    <a:lnTo>
                      <a:pt x="103" y="49"/>
                    </a:lnTo>
                    <a:lnTo>
                      <a:pt x="99" y="54"/>
                    </a:lnTo>
                    <a:lnTo>
                      <a:pt x="96" y="58"/>
                    </a:lnTo>
                    <a:lnTo>
                      <a:pt x="91" y="62"/>
                    </a:lnTo>
                    <a:lnTo>
                      <a:pt x="88" y="67"/>
                    </a:lnTo>
                    <a:lnTo>
                      <a:pt x="83" y="71"/>
                    </a:lnTo>
                    <a:lnTo>
                      <a:pt x="80" y="77"/>
                    </a:lnTo>
                    <a:lnTo>
                      <a:pt x="76" y="81"/>
                    </a:lnTo>
                    <a:lnTo>
                      <a:pt x="72" y="86"/>
                    </a:lnTo>
                    <a:lnTo>
                      <a:pt x="68" y="91"/>
                    </a:lnTo>
                    <a:lnTo>
                      <a:pt x="65" y="97"/>
                    </a:lnTo>
                    <a:lnTo>
                      <a:pt x="60" y="103"/>
                    </a:lnTo>
                    <a:lnTo>
                      <a:pt x="57" y="108"/>
                    </a:lnTo>
                    <a:lnTo>
                      <a:pt x="53" y="114"/>
                    </a:lnTo>
                    <a:lnTo>
                      <a:pt x="50" y="120"/>
                    </a:lnTo>
                    <a:lnTo>
                      <a:pt x="46" y="126"/>
                    </a:lnTo>
                    <a:lnTo>
                      <a:pt x="43" y="133"/>
                    </a:lnTo>
                    <a:lnTo>
                      <a:pt x="38" y="140"/>
                    </a:lnTo>
                    <a:lnTo>
                      <a:pt x="36" y="147"/>
                    </a:lnTo>
                    <a:lnTo>
                      <a:pt x="32" y="154"/>
                    </a:lnTo>
                    <a:lnTo>
                      <a:pt x="29" y="160"/>
                    </a:lnTo>
                    <a:lnTo>
                      <a:pt x="27" y="169"/>
                    </a:lnTo>
                    <a:lnTo>
                      <a:pt x="23" y="177"/>
                    </a:lnTo>
                    <a:lnTo>
                      <a:pt x="21" y="184"/>
                    </a:lnTo>
                    <a:lnTo>
                      <a:pt x="17" y="192"/>
                    </a:lnTo>
                    <a:lnTo>
                      <a:pt x="15" y="200"/>
                    </a:lnTo>
                    <a:lnTo>
                      <a:pt x="13" y="208"/>
                    </a:lnTo>
                    <a:lnTo>
                      <a:pt x="10" y="217"/>
                    </a:lnTo>
                    <a:lnTo>
                      <a:pt x="9" y="225"/>
                    </a:lnTo>
                    <a:lnTo>
                      <a:pt x="7" y="233"/>
                    </a:lnTo>
                    <a:lnTo>
                      <a:pt x="6" y="244"/>
                    </a:lnTo>
                    <a:lnTo>
                      <a:pt x="3" y="252"/>
                    </a:lnTo>
                    <a:lnTo>
                      <a:pt x="2" y="262"/>
                    </a:lnTo>
                    <a:lnTo>
                      <a:pt x="1" y="271"/>
                    </a:lnTo>
                    <a:lnTo>
                      <a:pt x="1" y="282"/>
                    </a:lnTo>
                    <a:lnTo>
                      <a:pt x="0" y="292"/>
                    </a:lnTo>
                    <a:lnTo>
                      <a:pt x="0" y="303"/>
                    </a:lnTo>
                    <a:lnTo>
                      <a:pt x="0" y="313"/>
                    </a:lnTo>
                    <a:lnTo>
                      <a:pt x="1" y="324"/>
                    </a:lnTo>
                    <a:lnTo>
                      <a:pt x="1" y="328"/>
                    </a:lnTo>
                    <a:lnTo>
                      <a:pt x="1" y="332"/>
                    </a:lnTo>
                    <a:lnTo>
                      <a:pt x="1" y="336"/>
                    </a:lnTo>
                    <a:lnTo>
                      <a:pt x="1" y="340"/>
                    </a:lnTo>
                    <a:lnTo>
                      <a:pt x="1" y="344"/>
                    </a:lnTo>
                    <a:lnTo>
                      <a:pt x="1" y="348"/>
                    </a:lnTo>
                    <a:lnTo>
                      <a:pt x="1" y="352"/>
                    </a:lnTo>
                    <a:lnTo>
                      <a:pt x="2" y="357"/>
                    </a:lnTo>
                    <a:lnTo>
                      <a:pt x="2" y="361"/>
                    </a:lnTo>
                    <a:lnTo>
                      <a:pt x="2" y="365"/>
                    </a:lnTo>
                    <a:lnTo>
                      <a:pt x="2" y="370"/>
                    </a:lnTo>
                    <a:lnTo>
                      <a:pt x="3" y="373"/>
                    </a:lnTo>
                    <a:lnTo>
                      <a:pt x="3" y="378"/>
                    </a:lnTo>
                    <a:lnTo>
                      <a:pt x="3" y="382"/>
                    </a:lnTo>
                    <a:lnTo>
                      <a:pt x="5" y="387"/>
                    </a:lnTo>
                    <a:lnTo>
                      <a:pt x="6" y="392"/>
                    </a:lnTo>
                    <a:lnTo>
                      <a:pt x="6" y="395"/>
                    </a:lnTo>
                    <a:lnTo>
                      <a:pt x="7" y="400"/>
                    </a:lnTo>
                    <a:lnTo>
                      <a:pt x="7" y="403"/>
                    </a:lnTo>
                    <a:lnTo>
                      <a:pt x="7" y="408"/>
                    </a:lnTo>
                    <a:lnTo>
                      <a:pt x="8" y="413"/>
                    </a:lnTo>
                    <a:lnTo>
                      <a:pt x="9" y="416"/>
                    </a:lnTo>
                    <a:lnTo>
                      <a:pt x="9" y="421"/>
                    </a:lnTo>
                    <a:lnTo>
                      <a:pt x="10" y="425"/>
                    </a:lnTo>
                    <a:lnTo>
                      <a:pt x="10" y="430"/>
                    </a:lnTo>
                    <a:lnTo>
                      <a:pt x="12" y="435"/>
                    </a:lnTo>
                    <a:lnTo>
                      <a:pt x="12" y="438"/>
                    </a:lnTo>
                    <a:lnTo>
                      <a:pt x="13" y="443"/>
                    </a:lnTo>
                    <a:lnTo>
                      <a:pt x="14" y="447"/>
                    </a:lnTo>
                    <a:lnTo>
                      <a:pt x="15" y="451"/>
                    </a:lnTo>
                    <a:lnTo>
                      <a:pt x="16" y="455"/>
                    </a:lnTo>
                    <a:lnTo>
                      <a:pt x="17" y="460"/>
                    </a:lnTo>
                    <a:lnTo>
                      <a:pt x="17" y="463"/>
                    </a:lnTo>
                    <a:lnTo>
                      <a:pt x="19" y="468"/>
                    </a:lnTo>
                    <a:lnTo>
                      <a:pt x="20" y="473"/>
                    </a:lnTo>
                    <a:lnTo>
                      <a:pt x="21" y="477"/>
                    </a:lnTo>
                    <a:lnTo>
                      <a:pt x="22" y="481"/>
                    </a:lnTo>
                    <a:lnTo>
                      <a:pt x="23" y="485"/>
                    </a:lnTo>
                    <a:lnTo>
                      <a:pt x="24" y="490"/>
                    </a:lnTo>
                    <a:lnTo>
                      <a:pt x="27" y="493"/>
                    </a:lnTo>
                    <a:lnTo>
                      <a:pt x="27" y="498"/>
                    </a:lnTo>
                    <a:lnTo>
                      <a:pt x="28" y="502"/>
                    </a:lnTo>
                    <a:lnTo>
                      <a:pt x="29" y="506"/>
                    </a:lnTo>
                    <a:lnTo>
                      <a:pt x="30" y="511"/>
                    </a:lnTo>
                    <a:lnTo>
                      <a:pt x="32" y="515"/>
                    </a:lnTo>
                    <a:lnTo>
                      <a:pt x="34" y="520"/>
                    </a:lnTo>
                    <a:lnTo>
                      <a:pt x="35" y="524"/>
                    </a:lnTo>
                    <a:lnTo>
                      <a:pt x="36" y="528"/>
                    </a:lnTo>
                    <a:lnTo>
                      <a:pt x="38" y="532"/>
                    </a:lnTo>
                    <a:lnTo>
                      <a:pt x="39" y="536"/>
                    </a:lnTo>
                    <a:lnTo>
                      <a:pt x="40" y="540"/>
                    </a:lnTo>
                    <a:lnTo>
                      <a:pt x="42" y="544"/>
                    </a:lnTo>
                    <a:lnTo>
                      <a:pt x="44" y="548"/>
                    </a:lnTo>
                    <a:lnTo>
                      <a:pt x="45" y="552"/>
                    </a:lnTo>
                    <a:lnTo>
                      <a:pt x="46" y="557"/>
                    </a:lnTo>
                    <a:lnTo>
                      <a:pt x="49" y="561"/>
                    </a:lnTo>
                    <a:lnTo>
                      <a:pt x="50" y="565"/>
                    </a:lnTo>
                    <a:lnTo>
                      <a:pt x="51" y="569"/>
                    </a:lnTo>
                    <a:lnTo>
                      <a:pt x="53" y="573"/>
                    </a:lnTo>
                    <a:lnTo>
                      <a:pt x="55" y="577"/>
                    </a:lnTo>
                    <a:lnTo>
                      <a:pt x="57" y="581"/>
                    </a:lnTo>
                    <a:lnTo>
                      <a:pt x="58" y="585"/>
                    </a:lnTo>
                    <a:lnTo>
                      <a:pt x="60" y="589"/>
                    </a:lnTo>
                    <a:lnTo>
                      <a:pt x="62" y="593"/>
                    </a:lnTo>
                    <a:lnTo>
                      <a:pt x="64" y="598"/>
                    </a:lnTo>
                    <a:lnTo>
                      <a:pt x="66" y="602"/>
                    </a:lnTo>
                    <a:lnTo>
                      <a:pt x="67" y="606"/>
                    </a:lnTo>
                    <a:lnTo>
                      <a:pt x="69" y="610"/>
                    </a:lnTo>
                    <a:lnTo>
                      <a:pt x="72" y="615"/>
                    </a:lnTo>
                    <a:lnTo>
                      <a:pt x="74" y="620"/>
                    </a:lnTo>
                    <a:lnTo>
                      <a:pt x="76" y="623"/>
                    </a:lnTo>
                    <a:lnTo>
                      <a:pt x="79" y="628"/>
                    </a:lnTo>
                    <a:lnTo>
                      <a:pt x="81" y="631"/>
                    </a:lnTo>
                    <a:lnTo>
                      <a:pt x="83" y="636"/>
                    </a:lnTo>
                    <a:lnTo>
                      <a:pt x="86" y="639"/>
                    </a:lnTo>
                    <a:lnTo>
                      <a:pt x="88" y="644"/>
                    </a:lnTo>
                    <a:lnTo>
                      <a:pt x="90" y="648"/>
                    </a:lnTo>
                    <a:lnTo>
                      <a:pt x="92" y="652"/>
                    </a:lnTo>
                    <a:lnTo>
                      <a:pt x="95" y="657"/>
                    </a:lnTo>
                    <a:lnTo>
                      <a:pt x="97" y="660"/>
                    </a:lnTo>
                    <a:lnTo>
                      <a:pt x="99" y="665"/>
                    </a:lnTo>
                    <a:lnTo>
                      <a:pt x="102" y="668"/>
                    </a:lnTo>
                    <a:lnTo>
                      <a:pt x="104" y="672"/>
                    </a:lnTo>
                    <a:lnTo>
                      <a:pt x="107" y="676"/>
                    </a:lnTo>
                    <a:lnTo>
                      <a:pt x="110" y="680"/>
                    </a:lnTo>
                    <a:lnTo>
                      <a:pt x="112" y="683"/>
                    </a:lnTo>
                    <a:lnTo>
                      <a:pt x="114" y="688"/>
                    </a:lnTo>
                    <a:lnTo>
                      <a:pt x="118" y="691"/>
                    </a:lnTo>
                    <a:lnTo>
                      <a:pt x="120" y="695"/>
                    </a:lnTo>
                    <a:lnTo>
                      <a:pt x="122" y="698"/>
                    </a:lnTo>
                    <a:lnTo>
                      <a:pt x="125" y="702"/>
                    </a:lnTo>
                    <a:lnTo>
                      <a:pt x="128" y="705"/>
                    </a:lnTo>
                    <a:lnTo>
                      <a:pt x="131" y="709"/>
                    </a:lnTo>
                    <a:lnTo>
                      <a:pt x="134" y="713"/>
                    </a:lnTo>
                    <a:lnTo>
                      <a:pt x="136" y="717"/>
                    </a:lnTo>
                    <a:lnTo>
                      <a:pt x="140" y="720"/>
                    </a:lnTo>
                    <a:lnTo>
                      <a:pt x="142" y="724"/>
                    </a:lnTo>
                    <a:lnTo>
                      <a:pt x="144" y="727"/>
                    </a:lnTo>
                    <a:lnTo>
                      <a:pt x="148" y="731"/>
                    </a:lnTo>
                    <a:lnTo>
                      <a:pt x="150" y="734"/>
                    </a:lnTo>
                    <a:lnTo>
                      <a:pt x="154" y="736"/>
                    </a:lnTo>
                    <a:lnTo>
                      <a:pt x="156" y="740"/>
                    </a:lnTo>
                    <a:lnTo>
                      <a:pt x="159" y="743"/>
                    </a:lnTo>
                    <a:lnTo>
                      <a:pt x="162" y="747"/>
                    </a:lnTo>
                    <a:lnTo>
                      <a:pt x="165" y="750"/>
                    </a:lnTo>
                    <a:lnTo>
                      <a:pt x="168" y="754"/>
                    </a:lnTo>
                    <a:lnTo>
                      <a:pt x="171" y="756"/>
                    </a:lnTo>
                    <a:lnTo>
                      <a:pt x="173" y="759"/>
                    </a:lnTo>
                    <a:lnTo>
                      <a:pt x="177" y="763"/>
                    </a:lnTo>
                    <a:lnTo>
                      <a:pt x="179" y="765"/>
                    </a:lnTo>
                    <a:lnTo>
                      <a:pt x="183" y="768"/>
                    </a:lnTo>
                    <a:lnTo>
                      <a:pt x="186" y="771"/>
                    </a:lnTo>
                    <a:lnTo>
                      <a:pt x="190" y="773"/>
                    </a:lnTo>
                    <a:lnTo>
                      <a:pt x="192" y="777"/>
                    </a:lnTo>
                    <a:lnTo>
                      <a:pt x="195" y="779"/>
                    </a:lnTo>
                    <a:lnTo>
                      <a:pt x="199" y="783"/>
                    </a:lnTo>
                    <a:lnTo>
                      <a:pt x="201" y="785"/>
                    </a:lnTo>
                    <a:lnTo>
                      <a:pt x="205" y="788"/>
                    </a:lnTo>
                    <a:lnTo>
                      <a:pt x="208" y="791"/>
                    </a:lnTo>
                    <a:lnTo>
                      <a:pt x="211" y="793"/>
                    </a:lnTo>
                    <a:lnTo>
                      <a:pt x="214" y="795"/>
                    </a:lnTo>
                    <a:lnTo>
                      <a:pt x="217" y="798"/>
                    </a:lnTo>
                    <a:lnTo>
                      <a:pt x="221" y="800"/>
                    </a:lnTo>
                    <a:lnTo>
                      <a:pt x="224" y="803"/>
                    </a:lnTo>
                    <a:lnTo>
                      <a:pt x="228" y="806"/>
                    </a:lnTo>
                    <a:lnTo>
                      <a:pt x="231" y="808"/>
                    </a:lnTo>
                    <a:lnTo>
                      <a:pt x="235" y="810"/>
                    </a:lnTo>
                    <a:lnTo>
                      <a:pt x="238" y="813"/>
                    </a:lnTo>
                    <a:lnTo>
                      <a:pt x="242" y="815"/>
                    </a:lnTo>
                    <a:lnTo>
                      <a:pt x="246" y="817"/>
                    </a:lnTo>
                    <a:lnTo>
                      <a:pt x="250" y="820"/>
                    </a:lnTo>
                    <a:lnTo>
                      <a:pt x="254" y="823"/>
                    </a:lnTo>
                    <a:lnTo>
                      <a:pt x="258" y="825"/>
                    </a:lnTo>
                    <a:lnTo>
                      <a:pt x="261" y="828"/>
                    </a:lnTo>
                    <a:lnTo>
                      <a:pt x="266" y="830"/>
                    </a:lnTo>
                    <a:lnTo>
                      <a:pt x="270" y="832"/>
                    </a:lnTo>
                    <a:lnTo>
                      <a:pt x="273" y="835"/>
                    </a:lnTo>
                    <a:lnTo>
                      <a:pt x="277" y="837"/>
                    </a:lnTo>
                    <a:lnTo>
                      <a:pt x="281" y="839"/>
                    </a:lnTo>
                    <a:lnTo>
                      <a:pt x="285" y="842"/>
                    </a:lnTo>
                    <a:lnTo>
                      <a:pt x="289" y="843"/>
                    </a:lnTo>
                    <a:lnTo>
                      <a:pt x="292" y="845"/>
                    </a:lnTo>
                    <a:lnTo>
                      <a:pt x="296" y="847"/>
                    </a:lnTo>
                    <a:lnTo>
                      <a:pt x="300" y="850"/>
                    </a:lnTo>
                    <a:lnTo>
                      <a:pt x="304" y="851"/>
                    </a:lnTo>
                    <a:lnTo>
                      <a:pt x="307" y="853"/>
                    </a:lnTo>
                    <a:lnTo>
                      <a:pt x="310" y="854"/>
                    </a:lnTo>
                    <a:lnTo>
                      <a:pt x="314" y="857"/>
                    </a:lnTo>
                    <a:lnTo>
                      <a:pt x="318" y="858"/>
                    </a:lnTo>
                    <a:lnTo>
                      <a:pt x="321" y="860"/>
                    </a:lnTo>
                    <a:lnTo>
                      <a:pt x="325" y="861"/>
                    </a:lnTo>
                    <a:lnTo>
                      <a:pt x="328" y="864"/>
                    </a:lnTo>
                    <a:lnTo>
                      <a:pt x="332" y="865"/>
                    </a:lnTo>
                    <a:lnTo>
                      <a:pt x="335" y="866"/>
                    </a:lnTo>
                    <a:lnTo>
                      <a:pt x="339" y="868"/>
                    </a:lnTo>
                    <a:lnTo>
                      <a:pt x="341" y="869"/>
                    </a:lnTo>
                    <a:lnTo>
                      <a:pt x="344" y="870"/>
                    </a:lnTo>
                    <a:lnTo>
                      <a:pt x="348" y="872"/>
                    </a:lnTo>
                    <a:lnTo>
                      <a:pt x="351" y="873"/>
                    </a:lnTo>
                    <a:lnTo>
                      <a:pt x="355" y="874"/>
                    </a:lnTo>
                    <a:lnTo>
                      <a:pt x="358" y="875"/>
                    </a:lnTo>
                    <a:lnTo>
                      <a:pt x="361" y="876"/>
                    </a:lnTo>
                    <a:lnTo>
                      <a:pt x="364" y="877"/>
                    </a:lnTo>
                    <a:lnTo>
                      <a:pt x="366" y="879"/>
                    </a:lnTo>
                    <a:lnTo>
                      <a:pt x="370" y="880"/>
                    </a:lnTo>
                    <a:lnTo>
                      <a:pt x="372" y="880"/>
                    </a:lnTo>
                    <a:lnTo>
                      <a:pt x="376" y="881"/>
                    </a:lnTo>
                    <a:lnTo>
                      <a:pt x="379" y="882"/>
                    </a:lnTo>
                    <a:lnTo>
                      <a:pt x="381" y="883"/>
                    </a:lnTo>
                    <a:lnTo>
                      <a:pt x="385" y="883"/>
                    </a:lnTo>
                    <a:lnTo>
                      <a:pt x="387" y="884"/>
                    </a:lnTo>
                    <a:lnTo>
                      <a:pt x="391" y="885"/>
                    </a:lnTo>
                    <a:lnTo>
                      <a:pt x="393" y="885"/>
                    </a:lnTo>
                    <a:lnTo>
                      <a:pt x="396" y="887"/>
                    </a:lnTo>
                    <a:lnTo>
                      <a:pt x="399" y="888"/>
                    </a:lnTo>
                    <a:lnTo>
                      <a:pt x="402" y="888"/>
                    </a:lnTo>
                    <a:lnTo>
                      <a:pt x="404" y="888"/>
                    </a:lnTo>
                    <a:lnTo>
                      <a:pt x="407" y="889"/>
                    </a:lnTo>
                    <a:lnTo>
                      <a:pt x="409" y="889"/>
                    </a:lnTo>
                    <a:lnTo>
                      <a:pt x="413" y="890"/>
                    </a:lnTo>
                    <a:lnTo>
                      <a:pt x="415" y="890"/>
                    </a:lnTo>
                    <a:lnTo>
                      <a:pt x="418" y="891"/>
                    </a:lnTo>
                    <a:lnTo>
                      <a:pt x="421" y="891"/>
                    </a:lnTo>
                    <a:lnTo>
                      <a:pt x="423" y="891"/>
                    </a:lnTo>
                    <a:lnTo>
                      <a:pt x="428" y="892"/>
                    </a:lnTo>
                    <a:lnTo>
                      <a:pt x="433" y="892"/>
                    </a:lnTo>
                    <a:lnTo>
                      <a:pt x="438" y="894"/>
                    </a:lnTo>
                    <a:lnTo>
                      <a:pt x="443" y="894"/>
                    </a:lnTo>
                    <a:lnTo>
                      <a:pt x="495" y="84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7" name="Freeform 35"/>
              <p:cNvSpPr>
                <a:spLocks/>
              </p:cNvSpPr>
              <p:nvPr/>
            </p:nvSpPr>
            <p:spPr bwMode="auto">
              <a:xfrm>
                <a:off x="1615" y="3749"/>
                <a:ext cx="84" cy="145"/>
              </a:xfrm>
              <a:custGeom>
                <a:avLst/>
                <a:gdLst>
                  <a:gd name="T0" fmla="*/ 0 w 251"/>
                  <a:gd name="T1" fmla="*/ 0 h 435"/>
                  <a:gd name="T2" fmla="*/ 0 w 251"/>
                  <a:gd name="T3" fmla="*/ 0 h 435"/>
                  <a:gd name="T4" fmla="*/ 0 w 251"/>
                  <a:gd name="T5" fmla="*/ 0 h 435"/>
                  <a:gd name="T6" fmla="*/ 0 w 251"/>
                  <a:gd name="T7" fmla="*/ 0 h 435"/>
                  <a:gd name="T8" fmla="*/ 0 w 251"/>
                  <a:gd name="T9" fmla="*/ 0 h 435"/>
                  <a:gd name="T10" fmla="*/ 0 w 251"/>
                  <a:gd name="T11" fmla="*/ 0 h 435"/>
                  <a:gd name="T12" fmla="*/ 0 w 251"/>
                  <a:gd name="T13" fmla="*/ 0 h 435"/>
                  <a:gd name="T14" fmla="*/ 0 w 251"/>
                  <a:gd name="T15" fmla="*/ 0 h 435"/>
                  <a:gd name="T16" fmla="*/ 0 w 251"/>
                  <a:gd name="T17" fmla="*/ 0 h 435"/>
                  <a:gd name="T18" fmla="*/ 0 w 251"/>
                  <a:gd name="T19" fmla="*/ 0 h 435"/>
                  <a:gd name="T20" fmla="*/ 0 w 251"/>
                  <a:gd name="T21" fmla="*/ 0 h 435"/>
                  <a:gd name="T22" fmla="*/ 0 w 251"/>
                  <a:gd name="T23" fmla="*/ 0 h 435"/>
                  <a:gd name="T24" fmla="*/ 0 w 251"/>
                  <a:gd name="T25" fmla="*/ 0 h 435"/>
                  <a:gd name="T26" fmla="*/ 0 w 251"/>
                  <a:gd name="T27" fmla="*/ 0 h 435"/>
                  <a:gd name="T28" fmla="*/ 0 w 251"/>
                  <a:gd name="T29" fmla="*/ 0 h 435"/>
                  <a:gd name="T30" fmla="*/ 0 w 251"/>
                  <a:gd name="T31" fmla="*/ 0 h 435"/>
                  <a:gd name="T32" fmla="*/ 0 w 251"/>
                  <a:gd name="T33" fmla="*/ 0 h 435"/>
                  <a:gd name="T34" fmla="*/ 0 w 251"/>
                  <a:gd name="T35" fmla="*/ 0 h 435"/>
                  <a:gd name="T36" fmla="*/ 0 w 251"/>
                  <a:gd name="T37" fmla="*/ 0 h 435"/>
                  <a:gd name="T38" fmla="*/ 0 w 251"/>
                  <a:gd name="T39" fmla="*/ 0 h 435"/>
                  <a:gd name="T40" fmla="*/ 0 w 251"/>
                  <a:gd name="T41" fmla="*/ 0 h 435"/>
                  <a:gd name="T42" fmla="*/ 0 w 251"/>
                  <a:gd name="T43" fmla="*/ 0 h 435"/>
                  <a:gd name="T44" fmla="*/ 0 w 251"/>
                  <a:gd name="T45" fmla="*/ 0 h 435"/>
                  <a:gd name="T46" fmla="*/ 0 w 251"/>
                  <a:gd name="T47" fmla="*/ 0 h 435"/>
                  <a:gd name="T48" fmla="*/ 0 w 251"/>
                  <a:gd name="T49" fmla="*/ 0 h 435"/>
                  <a:gd name="T50" fmla="*/ 0 w 251"/>
                  <a:gd name="T51" fmla="*/ 0 h 435"/>
                  <a:gd name="T52" fmla="*/ 0 w 251"/>
                  <a:gd name="T53" fmla="*/ 0 h 435"/>
                  <a:gd name="T54" fmla="*/ 0 w 251"/>
                  <a:gd name="T55" fmla="*/ 0 h 435"/>
                  <a:gd name="T56" fmla="*/ 0 w 251"/>
                  <a:gd name="T57" fmla="*/ 0 h 435"/>
                  <a:gd name="T58" fmla="*/ 0 w 251"/>
                  <a:gd name="T59" fmla="*/ 0 h 435"/>
                  <a:gd name="T60" fmla="*/ 0 w 251"/>
                  <a:gd name="T61" fmla="*/ 0 h 435"/>
                  <a:gd name="T62" fmla="*/ 0 w 251"/>
                  <a:gd name="T63" fmla="*/ 0 h 435"/>
                  <a:gd name="T64" fmla="*/ 0 w 251"/>
                  <a:gd name="T65" fmla="*/ 0 h 435"/>
                  <a:gd name="T66" fmla="*/ 0 w 251"/>
                  <a:gd name="T67" fmla="*/ 0 h 435"/>
                  <a:gd name="T68" fmla="*/ 0 w 251"/>
                  <a:gd name="T69" fmla="*/ 0 h 435"/>
                  <a:gd name="T70" fmla="*/ 0 w 251"/>
                  <a:gd name="T71" fmla="*/ 0 h 435"/>
                  <a:gd name="T72" fmla="*/ 0 w 251"/>
                  <a:gd name="T73" fmla="*/ 0 h 435"/>
                  <a:gd name="T74" fmla="*/ 0 w 251"/>
                  <a:gd name="T75" fmla="*/ 0 h 435"/>
                  <a:gd name="T76" fmla="*/ 0 w 251"/>
                  <a:gd name="T77" fmla="*/ 0 h 435"/>
                  <a:gd name="T78" fmla="*/ 0 w 251"/>
                  <a:gd name="T79" fmla="*/ 0 h 435"/>
                  <a:gd name="T80" fmla="*/ 0 w 251"/>
                  <a:gd name="T81" fmla="*/ 0 h 435"/>
                  <a:gd name="T82" fmla="*/ 0 w 251"/>
                  <a:gd name="T83" fmla="*/ 0 h 43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51"/>
                  <a:gd name="T127" fmla="*/ 0 h 435"/>
                  <a:gd name="T128" fmla="*/ 251 w 251"/>
                  <a:gd name="T129" fmla="*/ 435 h 43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51" h="435">
                    <a:moveTo>
                      <a:pt x="40" y="0"/>
                    </a:moveTo>
                    <a:lnTo>
                      <a:pt x="0" y="13"/>
                    </a:lnTo>
                    <a:lnTo>
                      <a:pt x="0" y="14"/>
                    </a:lnTo>
                    <a:lnTo>
                      <a:pt x="1" y="17"/>
                    </a:lnTo>
                    <a:lnTo>
                      <a:pt x="1" y="20"/>
                    </a:lnTo>
                    <a:lnTo>
                      <a:pt x="2" y="22"/>
                    </a:lnTo>
                    <a:lnTo>
                      <a:pt x="3" y="24"/>
                    </a:lnTo>
                    <a:lnTo>
                      <a:pt x="5" y="28"/>
                    </a:lnTo>
                    <a:lnTo>
                      <a:pt x="5" y="31"/>
                    </a:lnTo>
                    <a:lnTo>
                      <a:pt x="6" y="35"/>
                    </a:lnTo>
                    <a:lnTo>
                      <a:pt x="7" y="39"/>
                    </a:lnTo>
                    <a:lnTo>
                      <a:pt x="9" y="44"/>
                    </a:lnTo>
                    <a:lnTo>
                      <a:pt x="10" y="48"/>
                    </a:lnTo>
                    <a:lnTo>
                      <a:pt x="11" y="53"/>
                    </a:lnTo>
                    <a:lnTo>
                      <a:pt x="14" y="59"/>
                    </a:lnTo>
                    <a:lnTo>
                      <a:pt x="16" y="65"/>
                    </a:lnTo>
                    <a:lnTo>
                      <a:pt x="17" y="69"/>
                    </a:lnTo>
                    <a:lnTo>
                      <a:pt x="20" y="75"/>
                    </a:lnTo>
                    <a:lnTo>
                      <a:pt x="21" y="82"/>
                    </a:lnTo>
                    <a:lnTo>
                      <a:pt x="24" y="89"/>
                    </a:lnTo>
                    <a:lnTo>
                      <a:pt x="25" y="95"/>
                    </a:lnTo>
                    <a:lnTo>
                      <a:pt x="29" y="102"/>
                    </a:lnTo>
                    <a:lnTo>
                      <a:pt x="31" y="109"/>
                    </a:lnTo>
                    <a:lnTo>
                      <a:pt x="35" y="116"/>
                    </a:lnTo>
                    <a:lnTo>
                      <a:pt x="37" y="122"/>
                    </a:lnTo>
                    <a:lnTo>
                      <a:pt x="39" y="131"/>
                    </a:lnTo>
                    <a:lnTo>
                      <a:pt x="43" y="137"/>
                    </a:lnTo>
                    <a:lnTo>
                      <a:pt x="46" y="146"/>
                    </a:lnTo>
                    <a:lnTo>
                      <a:pt x="48" y="154"/>
                    </a:lnTo>
                    <a:lnTo>
                      <a:pt x="52" y="162"/>
                    </a:lnTo>
                    <a:lnTo>
                      <a:pt x="55" y="170"/>
                    </a:lnTo>
                    <a:lnTo>
                      <a:pt x="60" y="178"/>
                    </a:lnTo>
                    <a:lnTo>
                      <a:pt x="62" y="186"/>
                    </a:lnTo>
                    <a:lnTo>
                      <a:pt x="66" y="194"/>
                    </a:lnTo>
                    <a:lnTo>
                      <a:pt x="69" y="202"/>
                    </a:lnTo>
                    <a:lnTo>
                      <a:pt x="74" y="211"/>
                    </a:lnTo>
                    <a:lnTo>
                      <a:pt x="77" y="220"/>
                    </a:lnTo>
                    <a:lnTo>
                      <a:pt x="82" y="229"/>
                    </a:lnTo>
                    <a:lnTo>
                      <a:pt x="87" y="237"/>
                    </a:lnTo>
                    <a:lnTo>
                      <a:pt x="91" y="245"/>
                    </a:lnTo>
                    <a:lnTo>
                      <a:pt x="95" y="254"/>
                    </a:lnTo>
                    <a:lnTo>
                      <a:pt x="99" y="262"/>
                    </a:lnTo>
                    <a:lnTo>
                      <a:pt x="104" y="272"/>
                    </a:lnTo>
                    <a:lnTo>
                      <a:pt x="109" y="280"/>
                    </a:lnTo>
                    <a:lnTo>
                      <a:pt x="113" y="288"/>
                    </a:lnTo>
                    <a:lnTo>
                      <a:pt x="118" y="297"/>
                    </a:lnTo>
                    <a:lnTo>
                      <a:pt x="122" y="305"/>
                    </a:lnTo>
                    <a:lnTo>
                      <a:pt x="128" y="314"/>
                    </a:lnTo>
                    <a:lnTo>
                      <a:pt x="133" y="322"/>
                    </a:lnTo>
                    <a:lnTo>
                      <a:pt x="139" y="331"/>
                    </a:lnTo>
                    <a:lnTo>
                      <a:pt x="143" y="339"/>
                    </a:lnTo>
                    <a:lnTo>
                      <a:pt x="149" y="347"/>
                    </a:lnTo>
                    <a:lnTo>
                      <a:pt x="154" y="355"/>
                    </a:lnTo>
                    <a:lnTo>
                      <a:pt x="159" y="363"/>
                    </a:lnTo>
                    <a:lnTo>
                      <a:pt x="165" y="371"/>
                    </a:lnTo>
                    <a:lnTo>
                      <a:pt x="171" y="379"/>
                    </a:lnTo>
                    <a:lnTo>
                      <a:pt x="177" y="386"/>
                    </a:lnTo>
                    <a:lnTo>
                      <a:pt x="182" y="394"/>
                    </a:lnTo>
                    <a:lnTo>
                      <a:pt x="188" y="401"/>
                    </a:lnTo>
                    <a:lnTo>
                      <a:pt x="195" y="408"/>
                    </a:lnTo>
                    <a:lnTo>
                      <a:pt x="201" y="415"/>
                    </a:lnTo>
                    <a:lnTo>
                      <a:pt x="208" y="422"/>
                    </a:lnTo>
                    <a:lnTo>
                      <a:pt x="214" y="428"/>
                    </a:lnTo>
                    <a:lnTo>
                      <a:pt x="221" y="435"/>
                    </a:lnTo>
                    <a:lnTo>
                      <a:pt x="251" y="405"/>
                    </a:lnTo>
                    <a:lnTo>
                      <a:pt x="244" y="398"/>
                    </a:lnTo>
                    <a:lnTo>
                      <a:pt x="238" y="392"/>
                    </a:lnTo>
                    <a:lnTo>
                      <a:pt x="232" y="385"/>
                    </a:lnTo>
                    <a:lnTo>
                      <a:pt x="226" y="379"/>
                    </a:lnTo>
                    <a:lnTo>
                      <a:pt x="221" y="371"/>
                    </a:lnTo>
                    <a:lnTo>
                      <a:pt x="215" y="365"/>
                    </a:lnTo>
                    <a:lnTo>
                      <a:pt x="209" y="357"/>
                    </a:lnTo>
                    <a:lnTo>
                      <a:pt x="204" y="351"/>
                    </a:lnTo>
                    <a:lnTo>
                      <a:pt x="199" y="343"/>
                    </a:lnTo>
                    <a:lnTo>
                      <a:pt x="193" y="335"/>
                    </a:lnTo>
                    <a:lnTo>
                      <a:pt x="187" y="328"/>
                    </a:lnTo>
                    <a:lnTo>
                      <a:pt x="182" y="320"/>
                    </a:lnTo>
                    <a:lnTo>
                      <a:pt x="177" y="312"/>
                    </a:lnTo>
                    <a:lnTo>
                      <a:pt x="172" y="305"/>
                    </a:lnTo>
                    <a:lnTo>
                      <a:pt x="167" y="297"/>
                    </a:lnTo>
                    <a:lnTo>
                      <a:pt x="163" y="289"/>
                    </a:lnTo>
                    <a:lnTo>
                      <a:pt x="158" y="280"/>
                    </a:lnTo>
                    <a:lnTo>
                      <a:pt x="154" y="272"/>
                    </a:lnTo>
                    <a:lnTo>
                      <a:pt x="149" y="264"/>
                    </a:lnTo>
                    <a:lnTo>
                      <a:pt x="144" y="255"/>
                    </a:lnTo>
                    <a:lnTo>
                      <a:pt x="140" y="246"/>
                    </a:lnTo>
                    <a:lnTo>
                      <a:pt x="135" y="238"/>
                    </a:lnTo>
                    <a:lnTo>
                      <a:pt x="130" y="230"/>
                    </a:lnTo>
                    <a:lnTo>
                      <a:pt x="127" y="222"/>
                    </a:lnTo>
                    <a:lnTo>
                      <a:pt x="122" y="214"/>
                    </a:lnTo>
                    <a:lnTo>
                      <a:pt x="119" y="206"/>
                    </a:lnTo>
                    <a:lnTo>
                      <a:pt x="114" y="196"/>
                    </a:lnTo>
                    <a:lnTo>
                      <a:pt x="111" y="188"/>
                    </a:lnTo>
                    <a:lnTo>
                      <a:pt x="107" y="180"/>
                    </a:lnTo>
                    <a:lnTo>
                      <a:pt x="104" y="172"/>
                    </a:lnTo>
                    <a:lnTo>
                      <a:pt x="100" y="164"/>
                    </a:lnTo>
                    <a:lnTo>
                      <a:pt x="97" y="156"/>
                    </a:lnTo>
                    <a:lnTo>
                      <a:pt x="93" y="148"/>
                    </a:lnTo>
                    <a:lnTo>
                      <a:pt x="90" y="140"/>
                    </a:lnTo>
                    <a:lnTo>
                      <a:pt x="88" y="132"/>
                    </a:lnTo>
                    <a:lnTo>
                      <a:pt x="84" y="125"/>
                    </a:lnTo>
                    <a:lnTo>
                      <a:pt x="81" y="117"/>
                    </a:lnTo>
                    <a:lnTo>
                      <a:pt x="78" y="110"/>
                    </a:lnTo>
                    <a:lnTo>
                      <a:pt x="75" y="103"/>
                    </a:lnTo>
                    <a:lnTo>
                      <a:pt x="73" y="96"/>
                    </a:lnTo>
                    <a:lnTo>
                      <a:pt x="70" y="89"/>
                    </a:lnTo>
                    <a:lnTo>
                      <a:pt x="68" y="82"/>
                    </a:lnTo>
                    <a:lnTo>
                      <a:pt x="66" y="75"/>
                    </a:lnTo>
                    <a:lnTo>
                      <a:pt x="63" y="69"/>
                    </a:lnTo>
                    <a:lnTo>
                      <a:pt x="61" y="63"/>
                    </a:lnTo>
                    <a:lnTo>
                      <a:pt x="59" y="58"/>
                    </a:lnTo>
                    <a:lnTo>
                      <a:pt x="57" y="52"/>
                    </a:lnTo>
                    <a:lnTo>
                      <a:pt x="55" y="47"/>
                    </a:lnTo>
                    <a:lnTo>
                      <a:pt x="54" y="42"/>
                    </a:lnTo>
                    <a:lnTo>
                      <a:pt x="52" y="37"/>
                    </a:lnTo>
                    <a:lnTo>
                      <a:pt x="51" y="31"/>
                    </a:lnTo>
                    <a:lnTo>
                      <a:pt x="48" y="28"/>
                    </a:lnTo>
                    <a:lnTo>
                      <a:pt x="47" y="23"/>
                    </a:lnTo>
                    <a:lnTo>
                      <a:pt x="46" y="20"/>
                    </a:lnTo>
                    <a:lnTo>
                      <a:pt x="45" y="16"/>
                    </a:lnTo>
                    <a:lnTo>
                      <a:pt x="45" y="13"/>
                    </a:lnTo>
                    <a:lnTo>
                      <a:pt x="43" y="10"/>
                    </a:lnTo>
                    <a:lnTo>
                      <a:pt x="43" y="8"/>
                    </a:lnTo>
                    <a:lnTo>
                      <a:pt x="41" y="6"/>
                    </a:lnTo>
                    <a:lnTo>
                      <a:pt x="41" y="3"/>
                    </a:lnTo>
                    <a:lnTo>
                      <a:pt x="40" y="1"/>
                    </a:lnTo>
                    <a:lnTo>
                      <a:pt x="4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8" name="Freeform 36"/>
              <p:cNvSpPr>
                <a:spLocks/>
              </p:cNvSpPr>
              <p:nvPr/>
            </p:nvSpPr>
            <p:spPr bwMode="auto">
              <a:xfrm>
                <a:off x="1596" y="3819"/>
                <a:ext cx="56" cy="112"/>
              </a:xfrm>
              <a:custGeom>
                <a:avLst/>
                <a:gdLst>
                  <a:gd name="T0" fmla="*/ 0 w 167"/>
                  <a:gd name="T1" fmla="*/ 0 h 335"/>
                  <a:gd name="T2" fmla="*/ 0 w 167"/>
                  <a:gd name="T3" fmla="*/ 0 h 335"/>
                  <a:gd name="T4" fmla="*/ 0 w 167"/>
                  <a:gd name="T5" fmla="*/ 0 h 335"/>
                  <a:gd name="T6" fmla="*/ 0 w 167"/>
                  <a:gd name="T7" fmla="*/ 0 h 335"/>
                  <a:gd name="T8" fmla="*/ 0 w 167"/>
                  <a:gd name="T9" fmla="*/ 0 h 335"/>
                  <a:gd name="T10" fmla="*/ 0 w 167"/>
                  <a:gd name="T11" fmla="*/ 0 h 335"/>
                  <a:gd name="T12" fmla="*/ 0 w 167"/>
                  <a:gd name="T13" fmla="*/ 0 h 335"/>
                  <a:gd name="T14" fmla="*/ 0 w 167"/>
                  <a:gd name="T15" fmla="*/ 0 h 335"/>
                  <a:gd name="T16" fmla="*/ 0 w 167"/>
                  <a:gd name="T17" fmla="*/ 0 h 335"/>
                  <a:gd name="T18" fmla="*/ 0 w 167"/>
                  <a:gd name="T19" fmla="*/ 0 h 335"/>
                  <a:gd name="T20" fmla="*/ 0 w 167"/>
                  <a:gd name="T21" fmla="*/ 0 h 335"/>
                  <a:gd name="T22" fmla="*/ 0 w 167"/>
                  <a:gd name="T23" fmla="*/ 0 h 335"/>
                  <a:gd name="T24" fmla="*/ 0 w 167"/>
                  <a:gd name="T25" fmla="*/ 0 h 335"/>
                  <a:gd name="T26" fmla="*/ 0 w 167"/>
                  <a:gd name="T27" fmla="*/ 0 h 335"/>
                  <a:gd name="T28" fmla="*/ 0 w 167"/>
                  <a:gd name="T29" fmla="*/ 0 h 335"/>
                  <a:gd name="T30" fmla="*/ 0 w 167"/>
                  <a:gd name="T31" fmla="*/ 0 h 335"/>
                  <a:gd name="T32" fmla="*/ 0 w 167"/>
                  <a:gd name="T33" fmla="*/ 0 h 335"/>
                  <a:gd name="T34" fmla="*/ 0 w 167"/>
                  <a:gd name="T35" fmla="*/ 0 h 335"/>
                  <a:gd name="T36" fmla="*/ 0 w 167"/>
                  <a:gd name="T37" fmla="*/ 0 h 335"/>
                  <a:gd name="T38" fmla="*/ 0 w 167"/>
                  <a:gd name="T39" fmla="*/ 0 h 335"/>
                  <a:gd name="T40" fmla="*/ 0 w 167"/>
                  <a:gd name="T41" fmla="*/ 0 h 335"/>
                  <a:gd name="T42" fmla="*/ 0 w 167"/>
                  <a:gd name="T43" fmla="*/ 0 h 335"/>
                  <a:gd name="T44" fmla="*/ 0 w 167"/>
                  <a:gd name="T45" fmla="*/ 0 h 335"/>
                  <a:gd name="T46" fmla="*/ 0 w 167"/>
                  <a:gd name="T47" fmla="*/ 0 h 335"/>
                  <a:gd name="T48" fmla="*/ 0 w 167"/>
                  <a:gd name="T49" fmla="*/ 0 h 335"/>
                  <a:gd name="T50" fmla="*/ 0 w 167"/>
                  <a:gd name="T51" fmla="*/ 0 h 335"/>
                  <a:gd name="T52" fmla="*/ 0 w 167"/>
                  <a:gd name="T53" fmla="*/ 0 h 335"/>
                  <a:gd name="T54" fmla="*/ 0 w 167"/>
                  <a:gd name="T55" fmla="*/ 0 h 335"/>
                  <a:gd name="T56" fmla="*/ 0 w 167"/>
                  <a:gd name="T57" fmla="*/ 0 h 335"/>
                  <a:gd name="T58" fmla="*/ 0 w 167"/>
                  <a:gd name="T59" fmla="*/ 0 h 335"/>
                  <a:gd name="T60" fmla="*/ 0 w 167"/>
                  <a:gd name="T61" fmla="*/ 0 h 335"/>
                  <a:gd name="T62" fmla="*/ 0 w 167"/>
                  <a:gd name="T63" fmla="*/ 0 h 335"/>
                  <a:gd name="T64" fmla="*/ 0 w 167"/>
                  <a:gd name="T65" fmla="*/ 0 h 335"/>
                  <a:gd name="T66" fmla="*/ 0 w 167"/>
                  <a:gd name="T67" fmla="*/ 0 h 335"/>
                  <a:gd name="T68" fmla="*/ 0 w 167"/>
                  <a:gd name="T69" fmla="*/ 0 h 335"/>
                  <a:gd name="T70" fmla="*/ 0 w 167"/>
                  <a:gd name="T71" fmla="*/ 0 h 335"/>
                  <a:gd name="T72" fmla="*/ 0 w 167"/>
                  <a:gd name="T73" fmla="*/ 0 h 335"/>
                  <a:gd name="T74" fmla="*/ 0 w 167"/>
                  <a:gd name="T75" fmla="*/ 0 h 335"/>
                  <a:gd name="T76" fmla="*/ 0 w 167"/>
                  <a:gd name="T77" fmla="*/ 0 h 335"/>
                  <a:gd name="T78" fmla="*/ 0 w 167"/>
                  <a:gd name="T79" fmla="*/ 0 h 335"/>
                  <a:gd name="T80" fmla="*/ 0 w 167"/>
                  <a:gd name="T81" fmla="*/ 0 h 335"/>
                  <a:gd name="T82" fmla="*/ 0 w 167"/>
                  <a:gd name="T83" fmla="*/ 0 h 335"/>
                  <a:gd name="T84" fmla="*/ 0 w 167"/>
                  <a:gd name="T85" fmla="*/ 0 h 335"/>
                  <a:gd name="T86" fmla="*/ 0 w 167"/>
                  <a:gd name="T87" fmla="*/ 0 h 335"/>
                  <a:gd name="T88" fmla="*/ 0 w 167"/>
                  <a:gd name="T89" fmla="*/ 0 h 335"/>
                  <a:gd name="T90" fmla="*/ 0 w 167"/>
                  <a:gd name="T91" fmla="*/ 0 h 335"/>
                  <a:gd name="T92" fmla="*/ 0 w 167"/>
                  <a:gd name="T93" fmla="*/ 0 h 335"/>
                  <a:gd name="T94" fmla="*/ 0 w 167"/>
                  <a:gd name="T95" fmla="*/ 0 h 335"/>
                  <a:gd name="T96" fmla="*/ 0 w 167"/>
                  <a:gd name="T97" fmla="*/ 0 h 335"/>
                  <a:gd name="T98" fmla="*/ 0 w 167"/>
                  <a:gd name="T99" fmla="*/ 0 h 335"/>
                  <a:gd name="T100" fmla="*/ 0 w 167"/>
                  <a:gd name="T101" fmla="*/ 0 h 33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67"/>
                  <a:gd name="T154" fmla="*/ 0 h 335"/>
                  <a:gd name="T155" fmla="*/ 167 w 167"/>
                  <a:gd name="T156" fmla="*/ 335 h 33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67" h="335">
                    <a:moveTo>
                      <a:pt x="155" y="135"/>
                    </a:moveTo>
                    <a:lnTo>
                      <a:pt x="152" y="132"/>
                    </a:lnTo>
                    <a:lnTo>
                      <a:pt x="149" y="129"/>
                    </a:lnTo>
                    <a:lnTo>
                      <a:pt x="147" y="127"/>
                    </a:lnTo>
                    <a:lnTo>
                      <a:pt x="145" y="123"/>
                    </a:lnTo>
                    <a:lnTo>
                      <a:pt x="142" y="120"/>
                    </a:lnTo>
                    <a:lnTo>
                      <a:pt x="140" y="117"/>
                    </a:lnTo>
                    <a:lnTo>
                      <a:pt x="138" y="113"/>
                    </a:lnTo>
                    <a:lnTo>
                      <a:pt x="135" y="109"/>
                    </a:lnTo>
                    <a:lnTo>
                      <a:pt x="132" y="106"/>
                    </a:lnTo>
                    <a:lnTo>
                      <a:pt x="130" y="101"/>
                    </a:lnTo>
                    <a:lnTo>
                      <a:pt x="127" y="96"/>
                    </a:lnTo>
                    <a:lnTo>
                      <a:pt x="125" y="93"/>
                    </a:lnTo>
                    <a:lnTo>
                      <a:pt x="122" y="88"/>
                    </a:lnTo>
                    <a:lnTo>
                      <a:pt x="119" y="84"/>
                    </a:lnTo>
                    <a:lnTo>
                      <a:pt x="117" y="80"/>
                    </a:lnTo>
                    <a:lnTo>
                      <a:pt x="115" y="76"/>
                    </a:lnTo>
                    <a:lnTo>
                      <a:pt x="111" y="71"/>
                    </a:lnTo>
                    <a:lnTo>
                      <a:pt x="109" y="66"/>
                    </a:lnTo>
                    <a:lnTo>
                      <a:pt x="107" y="62"/>
                    </a:lnTo>
                    <a:lnTo>
                      <a:pt x="104" y="57"/>
                    </a:lnTo>
                    <a:lnTo>
                      <a:pt x="102" y="54"/>
                    </a:lnTo>
                    <a:lnTo>
                      <a:pt x="100" y="49"/>
                    </a:lnTo>
                    <a:lnTo>
                      <a:pt x="97" y="44"/>
                    </a:lnTo>
                    <a:lnTo>
                      <a:pt x="96" y="41"/>
                    </a:lnTo>
                    <a:lnTo>
                      <a:pt x="94" y="37"/>
                    </a:lnTo>
                    <a:lnTo>
                      <a:pt x="92" y="33"/>
                    </a:lnTo>
                    <a:lnTo>
                      <a:pt x="90" y="29"/>
                    </a:lnTo>
                    <a:lnTo>
                      <a:pt x="88" y="26"/>
                    </a:lnTo>
                    <a:lnTo>
                      <a:pt x="87" y="22"/>
                    </a:lnTo>
                    <a:lnTo>
                      <a:pt x="86" y="20"/>
                    </a:lnTo>
                    <a:lnTo>
                      <a:pt x="85" y="18"/>
                    </a:lnTo>
                    <a:lnTo>
                      <a:pt x="83" y="16"/>
                    </a:lnTo>
                    <a:lnTo>
                      <a:pt x="81" y="13"/>
                    </a:lnTo>
                    <a:lnTo>
                      <a:pt x="80" y="11"/>
                    </a:lnTo>
                    <a:lnTo>
                      <a:pt x="78" y="9"/>
                    </a:lnTo>
                    <a:lnTo>
                      <a:pt x="77" y="6"/>
                    </a:lnTo>
                    <a:lnTo>
                      <a:pt x="72" y="3"/>
                    </a:lnTo>
                    <a:lnTo>
                      <a:pt x="68" y="2"/>
                    </a:lnTo>
                    <a:lnTo>
                      <a:pt x="64" y="0"/>
                    </a:lnTo>
                    <a:lnTo>
                      <a:pt x="60" y="0"/>
                    </a:lnTo>
                    <a:lnTo>
                      <a:pt x="56" y="0"/>
                    </a:lnTo>
                    <a:lnTo>
                      <a:pt x="52" y="2"/>
                    </a:lnTo>
                    <a:lnTo>
                      <a:pt x="49" y="3"/>
                    </a:lnTo>
                    <a:lnTo>
                      <a:pt x="45" y="5"/>
                    </a:lnTo>
                    <a:lnTo>
                      <a:pt x="43" y="9"/>
                    </a:lnTo>
                    <a:lnTo>
                      <a:pt x="42" y="12"/>
                    </a:lnTo>
                    <a:lnTo>
                      <a:pt x="41" y="14"/>
                    </a:lnTo>
                    <a:lnTo>
                      <a:pt x="40" y="17"/>
                    </a:lnTo>
                    <a:lnTo>
                      <a:pt x="40" y="19"/>
                    </a:lnTo>
                    <a:lnTo>
                      <a:pt x="41" y="22"/>
                    </a:lnTo>
                    <a:lnTo>
                      <a:pt x="41" y="25"/>
                    </a:lnTo>
                    <a:lnTo>
                      <a:pt x="42" y="27"/>
                    </a:lnTo>
                    <a:lnTo>
                      <a:pt x="43" y="31"/>
                    </a:lnTo>
                    <a:lnTo>
                      <a:pt x="44" y="34"/>
                    </a:lnTo>
                    <a:lnTo>
                      <a:pt x="45" y="36"/>
                    </a:lnTo>
                    <a:lnTo>
                      <a:pt x="46" y="41"/>
                    </a:lnTo>
                    <a:lnTo>
                      <a:pt x="49" y="43"/>
                    </a:lnTo>
                    <a:lnTo>
                      <a:pt x="50" y="46"/>
                    </a:lnTo>
                    <a:lnTo>
                      <a:pt x="51" y="49"/>
                    </a:lnTo>
                    <a:lnTo>
                      <a:pt x="53" y="54"/>
                    </a:lnTo>
                    <a:lnTo>
                      <a:pt x="55" y="57"/>
                    </a:lnTo>
                    <a:lnTo>
                      <a:pt x="57" y="61"/>
                    </a:lnTo>
                    <a:lnTo>
                      <a:pt x="59" y="65"/>
                    </a:lnTo>
                    <a:lnTo>
                      <a:pt x="62" y="70"/>
                    </a:lnTo>
                    <a:lnTo>
                      <a:pt x="64" y="74"/>
                    </a:lnTo>
                    <a:lnTo>
                      <a:pt x="67" y="79"/>
                    </a:lnTo>
                    <a:lnTo>
                      <a:pt x="70" y="84"/>
                    </a:lnTo>
                    <a:lnTo>
                      <a:pt x="73" y="90"/>
                    </a:lnTo>
                    <a:lnTo>
                      <a:pt x="75" y="94"/>
                    </a:lnTo>
                    <a:lnTo>
                      <a:pt x="79" y="100"/>
                    </a:lnTo>
                    <a:lnTo>
                      <a:pt x="81" y="105"/>
                    </a:lnTo>
                    <a:lnTo>
                      <a:pt x="85" y="109"/>
                    </a:lnTo>
                    <a:lnTo>
                      <a:pt x="87" y="114"/>
                    </a:lnTo>
                    <a:lnTo>
                      <a:pt x="90" y="120"/>
                    </a:lnTo>
                    <a:lnTo>
                      <a:pt x="92" y="122"/>
                    </a:lnTo>
                    <a:lnTo>
                      <a:pt x="94" y="125"/>
                    </a:lnTo>
                    <a:lnTo>
                      <a:pt x="95" y="128"/>
                    </a:lnTo>
                    <a:lnTo>
                      <a:pt x="97" y="130"/>
                    </a:lnTo>
                    <a:lnTo>
                      <a:pt x="100" y="135"/>
                    </a:lnTo>
                    <a:lnTo>
                      <a:pt x="103" y="139"/>
                    </a:lnTo>
                    <a:lnTo>
                      <a:pt x="107" y="144"/>
                    </a:lnTo>
                    <a:lnTo>
                      <a:pt x="110" y="148"/>
                    </a:lnTo>
                    <a:lnTo>
                      <a:pt x="114" y="152"/>
                    </a:lnTo>
                    <a:lnTo>
                      <a:pt x="117" y="157"/>
                    </a:lnTo>
                    <a:lnTo>
                      <a:pt x="119" y="160"/>
                    </a:lnTo>
                    <a:lnTo>
                      <a:pt x="123" y="164"/>
                    </a:lnTo>
                    <a:lnTo>
                      <a:pt x="120" y="166"/>
                    </a:lnTo>
                    <a:lnTo>
                      <a:pt x="118" y="168"/>
                    </a:lnTo>
                    <a:lnTo>
                      <a:pt x="115" y="172"/>
                    </a:lnTo>
                    <a:lnTo>
                      <a:pt x="111" y="174"/>
                    </a:lnTo>
                    <a:lnTo>
                      <a:pt x="108" y="177"/>
                    </a:lnTo>
                    <a:lnTo>
                      <a:pt x="104" y="181"/>
                    </a:lnTo>
                    <a:lnTo>
                      <a:pt x="101" y="184"/>
                    </a:lnTo>
                    <a:lnTo>
                      <a:pt x="97" y="188"/>
                    </a:lnTo>
                    <a:lnTo>
                      <a:pt x="95" y="189"/>
                    </a:lnTo>
                    <a:lnTo>
                      <a:pt x="92" y="191"/>
                    </a:lnTo>
                    <a:lnTo>
                      <a:pt x="89" y="194"/>
                    </a:lnTo>
                    <a:lnTo>
                      <a:pt x="86" y="197"/>
                    </a:lnTo>
                    <a:lnTo>
                      <a:pt x="82" y="199"/>
                    </a:lnTo>
                    <a:lnTo>
                      <a:pt x="80" y="202"/>
                    </a:lnTo>
                    <a:lnTo>
                      <a:pt x="78" y="204"/>
                    </a:lnTo>
                    <a:lnTo>
                      <a:pt x="74" y="207"/>
                    </a:lnTo>
                    <a:lnTo>
                      <a:pt x="71" y="210"/>
                    </a:lnTo>
                    <a:lnTo>
                      <a:pt x="68" y="212"/>
                    </a:lnTo>
                    <a:lnTo>
                      <a:pt x="65" y="216"/>
                    </a:lnTo>
                    <a:lnTo>
                      <a:pt x="62" y="219"/>
                    </a:lnTo>
                    <a:lnTo>
                      <a:pt x="58" y="221"/>
                    </a:lnTo>
                    <a:lnTo>
                      <a:pt x="56" y="225"/>
                    </a:lnTo>
                    <a:lnTo>
                      <a:pt x="52" y="228"/>
                    </a:lnTo>
                    <a:lnTo>
                      <a:pt x="50" y="232"/>
                    </a:lnTo>
                    <a:lnTo>
                      <a:pt x="46" y="234"/>
                    </a:lnTo>
                    <a:lnTo>
                      <a:pt x="43" y="239"/>
                    </a:lnTo>
                    <a:lnTo>
                      <a:pt x="40" y="242"/>
                    </a:lnTo>
                    <a:lnTo>
                      <a:pt x="37" y="246"/>
                    </a:lnTo>
                    <a:lnTo>
                      <a:pt x="34" y="249"/>
                    </a:lnTo>
                    <a:lnTo>
                      <a:pt x="31" y="253"/>
                    </a:lnTo>
                    <a:lnTo>
                      <a:pt x="28" y="257"/>
                    </a:lnTo>
                    <a:lnTo>
                      <a:pt x="26" y="262"/>
                    </a:lnTo>
                    <a:lnTo>
                      <a:pt x="22" y="265"/>
                    </a:lnTo>
                    <a:lnTo>
                      <a:pt x="20" y="269"/>
                    </a:lnTo>
                    <a:lnTo>
                      <a:pt x="16" y="273"/>
                    </a:lnTo>
                    <a:lnTo>
                      <a:pt x="14" y="278"/>
                    </a:lnTo>
                    <a:lnTo>
                      <a:pt x="11" y="283"/>
                    </a:lnTo>
                    <a:lnTo>
                      <a:pt x="8" y="287"/>
                    </a:lnTo>
                    <a:lnTo>
                      <a:pt x="6" y="292"/>
                    </a:lnTo>
                    <a:lnTo>
                      <a:pt x="4" y="298"/>
                    </a:lnTo>
                    <a:lnTo>
                      <a:pt x="3" y="300"/>
                    </a:lnTo>
                    <a:lnTo>
                      <a:pt x="1" y="302"/>
                    </a:lnTo>
                    <a:lnTo>
                      <a:pt x="0" y="306"/>
                    </a:lnTo>
                    <a:lnTo>
                      <a:pt x="0" y="308"/>
                    </a:lnTo>
                    <a:lnTo>
                      <a:pt x="0" y="313"/>
                    </a:lnTo>
                    <a:lnTo>
                      <a:pt x="1" y="318"/>
                    </a:lnTo>
                    <a:lnTo>
                      <a:pt x="3" y="322"/>
                    </a:lnTo>
                    <a:lnTo>
                      <a:pt x="5" y="327"/>
                    </a:lnTo>
                    <a:lnTo>
                      <a:pt x="7" y="329"/>
                    </a:lnTo>
                    <a:lnTo>
                      <a:pt x="11" y="332"/>
                    </a:lnTo>
                    <a:lnTo>
                      <a:pt x="14" y="334"/>
                    </a:lnTo>
                    <a:lnTo>
                      <a:pt x="18" y="335"/>
                    </a:lnTo>
                    <a:lnTo>
                      <a:pt x="22" y="335"/>
                    </a:lnTo>
                    <a:lnTo>
                      <a:pt x="26" y="334"/>
                    </a:lnTo>
                    <a:lnTo>
                      <a:pt x="30" y="331"/>
                    </a:lnTo>
                    <a:lnTo>
                      <a:pt x="35" y="328"/>
                    </a:lnTo>
                    <a:lnTo>
                      <a:pt x="36" y="325"/>
                    </a:lnTo>
                    <a:lnTo>
                      <a:pt x="38" y="323"/>
                    </a:lnTo>
                    <a:lnTo>
                      <a:pt x="40" y="320"/>
                    </a:lnTo>
                    <a:lnTo>
                      <a:pt x="42" y="317"/>
                    </a:lnTo>
                    <a:lnTo>
                      <a:pt x="43" y="313"/>
                    </a:lnTo>
                    <a:lnTo>
                      <a:pt x="45" y="308"/>
                    </a:lnTo>
                    <a:lnTo>
                      <a:pt x="48" y="303"/>
                    </a:lnTo>
                    <a:lnTo>
                      <a:pt x="50" y="300"/>
                    </a:lnTo>
                    <a:lnTo>
                      <a:pt x="52" y="295"/>
                    </a:lnTo>
                    <a:lnTo>
                      <a:pt x="55" y="292"/>
                    </a:lnTo>
                    <a:lnTo>
                      <a:pt x="57" y="288"/>
                    </a:lnTo>
                    <a:lnTo>
                      <a:pt x="60" y="285"/>
                    </a:lnTo>
                    <a:lnTo>
                      <a:pt x="63" y="281"/>
                    </a:lnTo>
                    <a:lnTo>
                      <a:pt x="66" y="278"/>
                    </a:lnTo>
                    <a:lnTo>
                      <a:pt x="68" y="275"/>
                    </a:lnTo>
                    <a:lnTo>
                      <a:pt x="71" y="272"/>
                    </a:lnTo>
                    <a:lnTo>
                      <a:pt x="73" y="269"/>
                    </a:lnTo>
                    <a:lnTo>
                      <a:pt x="77" y="265"/>
                    </a:lnTo>
                    <a:lnTo>
                      <a:pt x="79" y="263"/>
                    </a:lnTo>
                    <a:lnTo>
                      <a:pt x="82" y="259"/>
                    </a:lnTo>
                    <a:lnTo>
                      <a:pt x="85" y="256"/>
                    </a:lnTo>
                    <a:lnTo>
                      <a:pt x="87" y="254"/>
                    </a:lnTo>
                    <a:lnTo>
                      <a:pt x="90" y="250"/>
                    </a:lnTo>
                    <a:lnTo>
                      <a:pt x="93" y="248"/>
                    </a:lnTo>
                    <a:lnTo>
                      <a:pt x="95" y="246"/>
                    </a:lnTo>
                    <a:lnTo>
                      <a:pt x="98" y="242"/>
                    </a:lnTo>
                    <a:lnTo>
                      <a:pt x="101" y="240"/>
                    </a:lnTo>
                    <a:lnTo>
                      <a:pt x="104" y="238"/>
                    </a:lnTo>
                    <a:lnTo>
                      <a:pt x="107" y="235"/>
                    </a:lnTo>
                    <a:lnTo>
                      <a:pt x="109" y="233"/>
                    </a:lnTo>
                    <a:lnTo>
                      <a:pt x="111" y="231"/>
                    </a:lnTo>
                    <a:lnTo>
                      <a:pt x="115" y="228"/>
                    </a:lnTo>
                    <a:lnTo>
                      <a:pt x="117" y="226"/>
                    </a:lnTo>
                    <a:lnTo>
                      <a:pt x="119" y="224"/>
                    </a:lnTo>
                    <a:lnTo>
                      <a:pt x="123" y="221"/>
                    </a:lnTo>
                    <a:lnTo>
                      <a:pt x="125" y="220"/>
                    </a:lnTo>
                    <a:lnTo>
                      <a:pt x="129" y="216"/>
                    </a:lnTo>
                    <a:lnTo>
                      <a:pt x="133" y="212"/>
                    </a:lnTo>
                    <a:lnTo>
                      <a:pt x="137" y="209"/>
                    </a:lnTo>
                    <a:lnTo>
                      <a:pt x="141" y="205"/>
                    </a:lnTo>
                    <a:lnTo>
                      <a:pt x="145" y="202"/>
                    </a:lnTo>
                    <a:lnTo>
                      <a:pt x="148" y="198"/>
                    </a:lnTo>
                    <a:lnTo>
                      <a:pt x="150" y="195"/>
                    </a:lnTo>
                    <a:lnTo>
                      <a:pt x="154" y="191"/>
                    </a:lnTo>
                    <a:lnTo>
                      <a:pt x="156" y="189"/>
                    </a:lnTo>
                    <a:lnTo>
                      <a:pt x="159" y="185"/>
                    </a:lnTo>
                    <a:lnTo>
                      <a:pt x="161" y="182"/>
                    </a:lnTo>
                    <a:lnTo>
                      <a:pt x="163" y="179"/>
                    </a:lnTo>
                    <a:lnTo>
                      <a:pt x="164" y="174"/>
                    </a:lnTo>
                    <a:lnTo>
                      <a:pt x="166" y="172"/>
                    </a:lnTo>
                    <a:lnTo>
                      <a:pt x="167" y="167"/>
                    </a:lnTo>
                    <a:lnTo>
                      <a:pt x="167" y="164"/>
                    </a:lnTo>
                    <a:lnTo>
                      <a:pt x="167" y="160"/>
                    </a:lnTo>
                    <a:lnTo>
                      <a:pt x="167" y="158"/>
                    </a:lnTo>
                    <a:lnTo>
                      <a:pt x="166" y="154"/>
                    </a:lnTo>
                    <a:lnTo>
                      <a:pt x="164" y="151"/>
                    </a:lnTo>
                    <a:lnTo>
                      <a:pt x="163" y="146"/>
                    </a:lnTo>
                    <a:lnTo>
                      <a:pt x="161" y="143"/>
                    </a:lnTo>
                    <a:lnTo>
                      <a:pt x="159" y="139"/>
                    </a:lnTo>
                    <a:lnTo>
                      <a:pt x="155" y="1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9" name="Freeform 37"/>
              <p:cNvSpPr>
                <a:spLocks/>
              </p:cNvSpPr>
              <p:nvPr/>
            </p:nvSpPr>
            <p:spPr bwMode="auto">
              <a:xfrm>
                <a:off x="1760" y="3852"/>
                <a:ext cx="97" cy="112"/>
              </a:xfrm>
              <a:custGeom>
                <a:avLst/>
                <a:gdLst>
                  <a:gd name="T0" fmla="*/ 0 w 293"/>
                  <a:gd name="T1" fmla="*/ 0 h 336"/>
                  <a:gd name="T2" fmla="*/ 0 w 293"/>
                  <a:gd name="T3" fmla="*/ 0 h 336"/>
                  <a:gd name="T4" fmla="*/ 0 w 293"/>
                  <a:gd name="T5" fmla="*/ 0 h 336"/>
                  <a:gd name="T6" fmla="*/ 0 w 293"/>
                  <a:gd name="T7" fmla="*/ 0 h 336"/>
                  <a:gd name="T8" fmla="*/ 0 w 293"/>
                  <a:gd name="T9" fmla="*/ 0 h 336"/>
                  <a:gd name="T10" fmla="*/ 0 w 293"/>
                  <a:gd name="T11" fmla="*/ 0 h 336"/>
                  <a:gd name="T12" fmla="*/ 0 w 293"/>
                  <a:gd name="T13" fmla="*/ 0 h 336"/>
                  <a:gd name="T14" fmla="*/ 0 w 293"/>
                  <a:gd name="T15" fmla="*/ 0 h 336"/>
                  <a:gd name="T16" fmla="*/ 0 w 293"/>
                  <a:gd name="T17" fmla="*/ 0 h 336"/>
                  <a:gd name="T18" fmla="*/ 0 w 293"/>
                  <a:gd name="T19" fmla="*/ 0 h 336"/>
                  <a:gd name="T20" fmla="*/ 0 w 293"/>
                  <a:gd name="T21" fmla="*/ 0 h 336"/>
                  <a:gd name="T22" fmla="*/ 0 w 293"/>
                  <a:gd name="T23" fmla="*/ 0 h 336"/>
                  <a:gd name="T24" fmla="*/ 0 w 293"/>
                  <a:gd name="T25" fmla="*/ 0 h 336"/>
                  <a:gd name="T26" fmla="*/ 0 w 293"/>
                  <a:gd name="T27" fmla="*/ 0 h 336"/>
                  <a:gd name="T28" fmla="*/ 0 w 293"/>
                  <a:gd name="T29" fmla="*/ 0 h 336"/>
                  <a:gd name="T30" fmla="*/ 0 w 293"/>
                  <a:gd name="T31" fmla="*/ 0 h 336"/>
                  <a:gd name="T32" fmla="*/ 0 w 293"/>
                  <a:gd name="T33" fmla="*/ 0 h 336"/>
                  <a:gd name="T34" fmla="*/ 0 w 293"/>
                  <a:gd name="T35" fmla="*/ 0 h 336"/>
                  <a:gd name="T36" fmla="*/ 0 w 293"/>
                  <a:gd name="T37" fmla="*/ 0 h 336"/>
                  <a:gd name="T38" fmla="*/ 0 w 293"/>
                  <a:gd name="T39" fmla="*/ 0 h 336"/>
                  <a:gd name="T40" fmla="*/ 0 w 293"/>
                  <a:gd name="T41" fmla="*/ 0 h 336"/>
                  <a:gd name="T42" fmla="*/ 0 w 293"/>
                  <a:gd name="T43" fmla="*/ 0 h 336"/>
                  <a:gd name="T44" fmla="*/ 0 w 293"/>
                  <a:gd name="T45" fmla="*/ 0 h 336"/>
                  <a:gd name="T46" fmla="*/ 0 w 293"/>
                  <a:gd name="T47" fmla="*/ 0 h 336"/>
                  <a:gd name="T48" fmla="*/ 0 w 293"/>
                  <a:gd name="T49" fmla="*/ 0 h 336"/>
                  <a:gd name="T50" fmla="*/ 0 w 293"/>
                  <a:gd name="T51" fmla="*/ 0 h 336"/>
                  <a:gd name="T52" fmla="*/ 0 w 293"/>
                  <a:gd name="T53" fmla="*/ 0 h 336"/>
                  <a:gd name="T54" fmla="*/ 0 w 293"/>
                  <a:gd name="T55" fmla="*/ 0 h 336"/>
                  <a:gd name="T56" fmla="*/ 0 w 293"/>
                  <a:gd name="T57" fmla="*/ 0 h 336"/>
                  <a:gd name="T58" fmla="*/ 0 w 293"/>
                  <a:gd name="T59" fmla="*/ 0 h 336"/>
                  <a:gd name="T60" fmla="*/ 0 w 293"/>
                  <a:gd name="T61" fmla="*/ 0 h 336"/>
                  <a:gd name="T62" fmla="*/ 0 w 293"/>
                  <a:gd name="T63" fmla="*/ 0 h 336"/>
                  <a:gd name="T64" fmla="*/ 0 w 293"/>
                  <a:gd name="T65" fmla="*/ 0 h 336"/>
                  <a:gd name="T66" fmla="*/ 0 w 293"/>
                  <a:gd name="T67" fmla="*/ 0 h 336"/>
                  <a:gd name="T68" fmla="*/ 0 w 293"/>
                  <a:gd name="T69" fmla="*/ 0 h 336"/>
                  <a:gd name="T70" fmla="*/ 0 w 293"/>
                  <a:gd name="T71" fmla="*/ 0 h 336"/>
                  <a:gd name="T72" fmla="*/ 0 w 293"/>
                  <a:gd name="T73" fmla="*/ 0 h 336"/>
                  <a:gd name="T74" fmla="*/ 0 w 293"/>
                  <a:gd name="T75" fmla="*/ 0 h 336"/>
                  <a:gd name="T76" fmla="*/ 0 w 293"/>
                  <a:gd name="T77" fmla="*/ 0 h 336"/>
                  <a:gd name="T78" fmla="*/ 0 w 293"/>
                  <a:gd name="T79" fmla="*/ 0 h 336"/>
                  <a:gd name="T80" fmla="*/ 0 w 293"/>
                  <a:gd name="T81" fmla="*/ 0 h 336"/>
                  <a:gd name="T82" fmla="*/ 0 w 293"/>
                  <a:gd name="T83" fmla="*/ 0 h 336"/>
                  <a:gd name="T84" fmla="*/ 0 w 293"/>
                  <a:gd name="T85" fmla="*/ 0 h 336"/>
                  <a:gd name="T86" fmla="*/ 0 w 293"/>
                  <a:gd name="T87" fmla="*/ 0 h 336"/>
                  <a:gd name="T88" fmla="*/ 0 w 293"/>
                  <a:gd name="T89" fmla="*/ 0 h 336"/>
                  <a:gd name="T90" fmla="*/ 0 w 293"/>
                  <a:gd name="T91" fmla="*/ 0 h 336"/>
                  <a:gd name="T92" fmla="*/ 0 w 293"/>
                  <a:gd name="T93" fmla="*/ 0 h 336"/>
                  <a:gd name="T94" fmla="*/ 0 w 293"/>
                  <a:gd name="T95" fmla="*/ 0 h 336"/>
                  <a:gd name="T96" fmla="*/ 0 w 293"/>
                  <a:gd name="T97" fmla="*/ 0 h 336"/>
                  <a:gd name="T98" fmla="*/ 0 w 293"/>
                  <a:gd name="T99" fmla="*/ 0 h 336"/>
                  <a:gd name="T100" fmla="*/ 0 w 293"/>
                  <a:gd name="T101" fmla="*/ 0 h 336"/>
                  <a:gd name="T102" fmla="*/ 0 w 293"/>
                  <a:gd name="T103" fmla="*/ 0 h 336"/>
                  <a:gd name="T104" fmla="*/ 0 w 293"/>
                  <a:gd name="T105" fmla="*/ 0 h 336"/>
                  <a:gd name="T106" fmla="*/ 0 w 293"/>
                  <a:gd name="T107" fmla="*/ 0 h 336"/>
                  <a:gd name="T108" fmla="*/ 0 w 293"/>
                  <a:gd name="T109" fmla="*/ 0 h 3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93"/>
                  <a:gd name="T166" fmla="*/ 0 h 336"/>
                  <a:gd name="T167" fmla="*/ 293 w 293"/>
                  <a:gd name="T168" fmla="*/ 336 h 3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93" h="336">
                    <a:moveTo>
                      <a:pt x="67" y="91"/>
                    </a:moveTo>
                    <a:lnTo>
                      <a:pt x="64" y="89"/>
                    </a:lnTo>
                    <a:lnTo>
                      <a:pt x="60" y="86"/>
                    </a:lnTo>
                    <a:lnTo>
                      <a:pt x="57" y="84"/>
                    </a:lnTo>
                    <a:lnTo>
                      <a:pt x="54" y="82"/>
                    </a:lnTo>
                    <a:lnTo>
                      <a:pt x="57" y="80"/>
                    </a:lnTo>
                    <a:lnTo>
                      <a:pt x="60" y="77"/>
                    </a:lnTo>
                    <a:lnTo>
                      <a:pt x="65" y="75"/>
                    </a:lnTo>
                    <a:lnTo>
                      <a:pt x="70" y="73"/>
                    </a:lnTo>
                    <a:lnTo>
                      <a:pt x="74" y="69"/>
                    </a:lnTo>
                    <a:lnTo>
                      <a:pt x="78" y="67"/>
                    </a:lnTo>
                    <a:lnTo>
                      <a:pt x="82" y="63"/>
                    </a:lnTo>
                    <a:lnTo>
                      <a:pt x="87" y="61"/>
                    </a:lnTo>
                    <a:lnTo>
                      <a:pt x="92" y="59"/>
                    </a:lnTo>
                    <a:lnTo>
                      <a:pt x="96" y="56"/>
                    </a:lnTo>
                    <a:lnTo>
                      <a:pt x="100" y="54"/>
                    </a:lnTo>
                    <a:lnTo>
                      <a:pt x="104" y="52"/>
                    </a:lnTo>
                    <a:lnTo>
                      <a:pt x="108" y="49"/>
                    </a:lnTo>
                    <a:lnTo>
                      <a:pt x="112" y="47"/>
                    </a:lnTo>
                    <a:lnTo>
                      <a:pt x="116" y="45"/>
                    </a:lnTo>
                    <a:lnTo>
                      <a:pt x="121" y="44"/>
                    </a:lnTo>
                    <a:lnTo>
                      <a:pt x="125" y="40"/>
                    </a:lnTo>
                    <a:lnTo>
                      <a:pt x="129" y="36"/>
                    </a:lnTo>
                    <a:lnTo>
                      <a:pt x="131" y="32"/>
                    </a:lnTo>
                    <a:lnTo>
                      <a:pt x="134" y="28"/>
                    </a:lnTo>
                    <a:lnTo>
                      <a:pt x="136" y="23"/>
                    </a:lnTo>
                    <a:lnTo>
                      <a:pt x="137" y="18"/>
                    </a:lnTo>
                    <a:lnTo>
                      <a:pt x="136" y="15"/>
                    </a:lnTo>
                    <a:lnTo>
                      <a:pt x="136" y="11"/>
                    </a:lnTo>
                    <a:lnTo>
                      <a:pt x="133" y="7"/>
                    </a:lnTo>
                    <a:lnTo>
                      <a:pt x="131" y="4"/>
                    </a:lnTo>
                    <a:lnTo>
                      <a:pt x="127" y="2"/>
                    </a:lnTo>
                    <a:lnTo>
                      <a:pt x="124" y="1"/>
                    </a:lnTo>
                    <a:lnTo>
                      <a:pt x="121" y="0"/>
                    </a:lnTo>
                    <a:lnTo>
                      <a:pt x="118" y="0"/>
                    </a:lnTo>
                    <a:lnTo>
                      <a:pt x="116" y="0"/>
                    </a:lnTo>
                    <a:lnTo>
                      <a:pt x="114" y="1"/>
                    </a:lnTo>
                    <a:lnTo>
                      <a:pt x="110" y="1"/>
                    </a:lnTo>
                    <a:lnTo>
                      <a:pt x="107" y="2"/>
                    </a:lnTo>
                    <a:lnTo>
                      <a:pt x="103" y="3"/>
                    </a:lnTo>
                    <a:lnTo>
                      <a:pt x="100" y="6"/>
                    </a:lnTo>
                    <a:lnTo>
                      <a:pt x="97" y="7"/>
                    </a:lnTo>
                    <a:lnTo>
                      <a:pt x="94" y="8"/>
                    </a:lnTo>
                    <a:lnTo>
                      <a:pt x="90" y="10"/>
                    </a:lnTo>
                    <a:lnTo>
                      <a:pt x="85" y="14"/>
                    </a:lnTo>
                    <a:lnTo>
                      <a:pt x="82" y="15"/>
                    </a:lnTo>
                    <a:lnTo>
                      <a:pt x="79" y="16"/>
                    </a:lnTo>
                    <a:lnTo>
                      <a:pt x="75" y="18"/>
                    </a:lnTo>
                    <a:lnTo>
                      <a:pt x="73" y="21"/>
                    </a:lnTo>
                    <a:lnTo>
                      <a:pt x="70" y="22"/>
                    </a:lnTo>
                    <a:lnTo>
                      <a:pt x="66" y="24"/>
                    </a:lnTo>
                    <a:lnTo>
                      <a:pt x="63" y="26"/>
                    </a:lnTo>
                    <a:lnTo>
                      <a:pt x="59" y="29"/>
                    </a:lnTo>
                    <a:lnTo>
                      <a:pt x="56" y="30"/>
                    </a:lnTo>
                    <a:lnTo>
                      <a:pt x="52" y="32"/>
                    </a:lnTo>
                    <a:lnTo>
                      <a:pt x="48" y="34"/>
                    </a:lnTo>
                    <a:lnTo>
                      <a:pt x="45" y="37"/>
                    </a:lnTo>
                    <a:lnTo>
                      <a:pt x="41" y="38"/>
                    </a:lnTo>
                    <a:lnTo>
                      <a:pt x="37" y="41"/>
                    </a:lnTo>
                    <a:lnTo>
                      <a:pt x="34" y="44"/>
                    </a:lnTo>
                    <a:lnTo>
                      <a:pt x="32" y="46"/>
                    </a:lnTo>
                    <a:lnTo>
                      <a:pt x="28" y="47"/>
                    </a:lnTo>
                    <a:lnTo>
                      <a:pt x="25" y="49"/>
                    </a:lnTo>
                    <a:lnTo>
                      <a:pt x="21" y="52"/>
                    </a:lnTo>
                    <a:lnTo>
                      <a:pt x="19" y="54"/>
                    </a:lnTo>
                    <a:lnTo>
                      <a:pt x="14" y="59"/>
                    </a:lnTo>
                    <a:lnTo>
                      <a:pt x="11" y="63"/>
                    </a:lnTo>
                    <a:lnTo>
                      <a:pt x="6" y="67"/>
                    </a:lnTo>
                    <a:lnTo>
                      <a:pt x="3" y="71"/>
                    </a:lnTo>
                    <a:lnTo>
                      <a:pt x="0" y="76"/>
                    </a:lnTo>
                    <a:lnTo>
                      <a:pt x="0" y="81"/>
                    </a:lnTo>
                    <a:lnTo>
                      <a:pt x="0" y="84"/>
                    </a:lnTo>
                    <a:lnTo>
                      <a:pt x="3" y="89"/>
                    </a:lnTo>
                    <a:lnTo>
                      <a:pt x="4" y="93"/>
                    </a:lnTo>
                    <a:lnTo>
                      <a:pt x="7" y="98"/>
                    </a:lnTo>
                    <a:lnTo>
                      <a:pt x="11" y="102"/>
                    </a:lnTo>
                    <a:lnTo>
                      <a:pt x="14" y="105"/>
                    </a:lnTo>
                    <a:lnTo>
                      <a:pt x="19" y="108"/>
                    </a:lnTo>
                    <a:lnTo>
                      <a:pt x="23" y="113"/>
                    </a:lnTo>
                    <a:lnTo>
                      <a:pt x="28" y="117"/>
                    </a:lnTo>
                    <a:lnTo>
                      <a:pt x="34" y="120"/>
                    </a:lnTo>
                    <a:lnTo>
                      <a:pt x="38" y="123"/>
                    </a:lnTo>
                    <a:lnTo>
                      <a:pt x="44" y="127"/>
                    </a:lnTo>
                    <a:lnTo>
                      <a:pt x="48" y="129"/>
                    </a:lnTo>
                    <a:lnTo>
                      <a:pt x="52" y="133"/>
                    </a:lnTo>
                    <a:lnTo>
                      <a:pt x="57" y="135"/>
                    </a:lnTo>
                    <a:lnTo>
                      <a:pt x="62" y="139"/>
                    </a:lnTo>
                    <a:lnTo>
                      <a:pt x="66" y="142"/>
                    </a:lnTo>
                    <a:lnTo>
                      <a:pt x="72" y="145"/>
                    </a:lnTo>
                    <a:lnTo>
                      <a:pt x="74" y="147"/>
                    </a:lnTo>
                    <a:lnTo>
                      <a:pt x="78" y="150"/>
                    </a:lnTo>
                    <a:lnTo>
                      <a:pt x="80" y="151"/>
                    </a:lnTo>
                    <a:lnTo>
                      <a:pt x="84" y="154"/>
                    </a:lnTo>
                    <a:lnTo>
                      <a:pt x="86" y="155"/>
                    </a:lnTo>
                    <a:lnTo>
                      <a:pt x="88" y="158"/>
                    </a:lnTo>
                    <a:lnTo>
                      <a:pt x="92" y="159"/>
                    </a:lnTo>
                    <a:lnTo>
                      <a:pt x="94" y="162"/>
                    </a:lnTo>
                    <a:lnTo>
                      <a:pt x="97" y="164"/>
                    </a:lnTo>
                    <a:lnTo>
                      <a:pt x="101" y="166"/>
                    </a:lnTo>
                    <a:lnTo>
                      <a:pt x="103" y="169"/>
                    </a:lnTo>
                    <a:lnTo>
                      <a:pt x="107" y="172"/>
                    </a:lnTo>
                    <a:lnTo>
                      <a:pt x="110" y="174"/>
                    </a:lnTo>
                    <a:lnTo>
                      <a:pt x="112" y="177"/>
                    </a:lnTo>
                    <a:lnTo>
                      <a:pt x="116" y="179"/>
                    </a:lnTo>
                    <a:lnTo>
                      <a:pt x="119" y="181"/>
                    </a:lnTo>
                    <a:lnTo>
                      <a:pt x="123" y="185"/>
                    </a:lnTo>
                    <a:lnTo>
                      <a:pt x="126" y="187"/>
                    </a:lnTo>
                    <a:lnTo>
                      <a:pt x="130" y="191"/>
                    </a:lnTo>
                    <a:lnTo>
                      <a:pt x="133" y="194"/>
                    </a:lnTo>
                    <a:lnTo>
                      <a:pt x="137" y="196"/>
                    </a:lnTo>
                    <a:lnTo>
                      <a:pt x="140" y="200"/>
                    </a:lnTo>
                    <a:lnTo>
                      <a:pt x="142" y="202"/>
                    </a:lnTo>
                    <a:lnTo>
                      <a:pt x="147" y="206"/>
                    </a:lnTo>
                    <a:lnTo>
                      <a:pt x="151" y="208"/>
                    </a:lnTo>
                    <a:lnTo>
                      <a:pt x="154" y="211"/>
                    </a:lnTo>
                    <a:lnTo>
                      <a:pt x="158" y="215"/>
                    </a:lnTo>
                    <a:lnTo>
                      <a:pt x="161" y="218"/>
                    </a:lnTo>
                    <a:lnTo>
                      <a:pt x="164" y="222"/>
                    </a:lnTo>
                    <a:lnTo>
                      <a:pt x="168" y="225"/>
                    </a:lnTo>
                    <a:lnTo>
                      <a:pt x="171" y="229"/>
                    </a:lnTo>
                    <a:lnTo>
                      <a:pt x="176" y="233"/>
                    </a:lnTo>
                    <a:lnTo>
                      <a:pt x="179" y="237"/>
                    </a:lnTo>
                    <a:lnTo>
                      <a:pt x="183" y="240"/>
                    </a:lnTo>
                    <a:lnTo>
                      <a:pt x="188" y="245"/>
                    </a:lnTo>
                    <a:lnTo>
                      <a:pt x="191" y="250"/>
                    </a:lnTo>
                    <a:lnTo>
                      <a:pt x="194" y="253"/>
                    </a:lnTo>
                    <a:lnTo>
                      <a:pt x="199" y="256"/>
                    </a:lnTo>
                    <a:lnTo>
                      <a:pt x="203" y="261"/>
                    </a:lnTo>
                    <a:lnTo>
                      <a:pt x="206" y="266"/>
                    </a:lnTo>
                    <a:lnTo>
                      <a:pt x="210" y="270"/>
                    </a:lnTo>
                    <a:lnTo>
                      <a:pt x="214" y="274"/>
                    </a:lnTo>
                    <a:lnTo>
                      <a:pt x="218" y="278"/>
                    </a:lnTo>
                    <a:lnTo>
                      <a:pt x="222" y="284"/>
                    </a:lnTo>
                    <a:lnTo>
                      <a:pt x="226" y="288"/>
                    </a:lnTo>
                    <a:lnTo>
                      <a:pt x="229" y="292"/>
                    </a:lnTo>
                    <a:lnTo>
                      <a:pt x="234" y="298"/>
                    </a:lnTo>
                    <a:lnTo>
                      <a:pt x="238" y="303"/>
                    </a:lnTo>
                    <a:lnTo>
                      <a:pt x="242" y="307"/>
                    </a:lnTo>
                    <a:lnTo>
                      <a:pt x="246" y="313"/>
                    </a:lnTo>
                    <a:lnTo>
                      <a:pt x="250" y="319"/>
                    </a:lnTo>
                    <a:lnTo>
                      <a:pt x="255" y="324"/>
                    </a:lnTo>
                    <a:lnTo>
                      <a:pt x="257" y="327"/>
                    </a:lnTo>
                    <a:lnTo>
                      <a:pt x="258" y="329"/>
                    </a:lnTo>
                    <a:lnTo>
                      <a:pt x="260" y="330"/>
                    </a:lnTo>
                    <a:lnTo>
                      <a:pt x="263" y="333"/>
                    </a:lnTo>
                    <a:lnTo>
                      <a:pt x="267" y="335"/>
                    </a:lnTo>
                    <a:lnTo>
                      <a:pt x="272" y="336"/>
                    </a:lnTo>
                    <a:lnTo>
                      <a:pt x="275" y="335"/>
                    </a:lnTo>
                    <a:lnTo>
                      <a:pt x="279" y="335"/>
                    </a:lnTo>
                    <a:lnTo>
                      <a:pt x="282" y="333"/>
                    </a:lnTo>
                    <a:lnTo>
                      <a:pt x="286" y="330"/>
                    </a:lnTo>
                    <a:lnTo>
                      <a:pt x="288" y="327"/>
                    </a:lnTo>
                    <a:lnTo>
                      <a:pt x="289" y="324"/>
                    </a:lnTo>
                    <a:lnTo>
                      <a:pt x="292" y="320"/>
                    </a:lnTo>
                    <a:lnTo>
                      <a:pt x="293" y="315"/>
                    </a:lnTo>
                    <a:lnTo>
                      <a:pt x="293" y="312"/>
                    </a:lnTo>
                    <a:lnTo>
                      <a:pt x="292" y="307"/>
                    </a:lnTo>
                    <a:lnTo>
                      <a:pt x="290" y="303"/>
                    </a:lnTo>
                    <a:lnTo>
                      <a:pt x="289" y="299"/>
                    </a:lnTo>
                    <a:lnTo>
                      <a:pt x="285" y="293"/>
                    </a:lnTo>
                    <a:lnTo>
                      <a:pt x="281" y="288"/>
                    </a:lnTo>
                    <a:lnTo>
                      <a:pt x="277" y="282"/>
                    </a:lnTo>
                    <a:lnTo>
                      <a:pt x="272" y="276"/>
                    </a:lnTo>
                    <a:lnTo>
                      <a:pt x="268" y="270"/>
                    </a:lnTo>
                    <a:lnTo>
                      <a:pt x="264" y="266"/>
                    </a:lnTo>
                    <a:lnTo>
                      <a:pt x="260" y="261"/>
                    </a:lnTo>
                    <a:lnTo>
                      <a:pt x="257" y="255"/>
                    </a:lnTo>
                    <a:lnTo>
                      <a:pt x="252" y="251"/>
                    </a:lnTo>
                    <a:lnTo>
                      <a:pt x="248" y="246"/>
                    </a:lnTo>
                    <a:lnTo>
                      <a:pt x="244" y="241"/>
                    </a:lnTo>
                    <a:lnTo>
                      <a:pt x="241" y="237"/>
                    </a:lnTo>
                    <a:lnTo>
                      <a:pt x="236" y="232"/>
                    </a:lnTo>
                    <a:lnTo>
                      <a:pt x="233" y="228"/>
                    </a:lnTo>
                    <a:lnTo>
                      <a:pt x="228" y="223"/>
                    </a:lnTo>
                    <a:lnTo>
                      <a:pt x="225" y="218"/>
                    </a:lnTo>
                    <a:lnTo>
                      <a:pt x="220" y="215"/>
                    </a:lnTo>
                    <a:lnTo>
                      <a:pt x="215" y="210"/>
                    </a:lnTo>
                    <a:lnTo>
                      <a:pt x="212" y="206"/>
                    </a:lnTo>
                    <a:lnTo>
                      <a:pt x="208" y="202"/>
                    </a:lnTo>
                    <a:lnTo>
                      <a:pt x="204" y="198"/>
                    </a:lnTo>
                    <a:lnTo>
                      <a:pt x="200" y="194"/>
                    </a:lnTo>
                    <a:lnTo>
                      <a:pt x="196" y="189"/>
                    </a:lnTo>
                    <a:lnTo>
                      <a:pt x="193" y="187"/>
                    </a:lnTo>
                    <a:lnTo>
                      <a:pt x="189" y="182"/>
                    </a:lnTo>
                    <a:lnTo>
                      <a:pt x="184" y="179"/>
                    </a:lnTo>
                    <a:lnTo>
                      <a:pt x="181" y="176"/>
                    </a:lnTo>
                    <a:lnTo>
                      <a:pt x="177" y="173"/>
                    </a:lnTo>
                    <a:lnTo>
                      <a:pt x="174" y="170"/>
                    </a:lnTo>
                    <a:lnTo>
                      <a:pt x="170" y="166"/>
                    </a:lnTo>
                    <a:lnTo>
                      <a:pt x="167" y="163"/>
                    </a:lnTo>
                    <a:lnTo>
                      <a:pt x="163" y="160"/>
                    </a:lnTo>
                    <a:lnTo>
                      <a:pt x="159" y="157"/>
                    </a:lnTo>
                    <a:lnTo>
                      <a:pt x="156" y="154"/>
                    </a:lnTo>
                    <a:lnTo>
                      <a:pt x="152" y="151"/>
                    </a:lnTo>
                    <a:lnTo>
                      <a:pt x="148" y="148"/>
                    </a:lnTo>
                    <a:lnTo>
                      <a:pt x="145" y="145"/>
                    </a:lnTo>
                    <a:lnTo>
                      <a:pt x="141" y="142"/>
                    </a:lnTo>
                    <a:lnTo>
                      <a:pt x="138" y="140"/>
                    </a:lnTo>
                    <a:lnTo>
                      <a:pt x="134" y="137"/>
                    </a:lnTo>
                    <a:lnTo>
                      <a:pt x="131" y="135"/>
                    </a:lnTo>
                    <a:lnTo>
                      <a:pt x="127" y="133"/>
                    </a:lnTo>
                    <a:lnTo>
                      <a:pt x="125" y="130"/>
                    </a:lnTo>
                    <a:lnTo>
                      <a:pt x="122" y="127"/>
                    </a:lnTo>
                    <a:lnTo>
                      <a:pt x="118" y="125"/>
                    </a:lnTo>
                    <a:lnTo>
                      <a:pt x="115" y="123"/>
                    </a:lnTo>
                    <a:lnTo>
                      <a:pt x="112" y="121"/>
                    </a:lnTo>
                    <a:lnTo>
                      <a:pt x="109" y="119"/>
                    </a:lnTo>
                    <a:lnTo>
                      <a:pt x="106" y="117"/>
                    </a:lnTo>
                    <a:lnTo>
                      <a:pt x="103" y="114"/>
                    </a:lnTo>
                    <a:lnTo>
                      <a:pt x="100" y="112"/>
                    </a:lnTo>
                    <a:lnTo>
                      <a:pt x="97" y="111"/>
                    </a:lnTo>
                    <a:lnTo>
                      <a:pt x="94" y="108"/>
                    </a:lnTo>
                    <a:lnTo>
                      <a:pt x="92" y="106"/>
                    </a:lnTo>
                    <a:lnTo>
                      <a:pt x="88" y="105"/>
                    </a:lnTo>
                    <a:lnTo>
                      <a:pt x="86" y="104"/>
                    </a:lnTo>
                    <a:lnTo>
                      <a:pt x="81" y="100"/>
                    </a:lnTo>
                    <a:lnTo>
                      <a:pt x="77" y="97"/>
                    </a:lnTo>
                    <a:lnTo>
                      <a:pt x="72" y="93"/>
                    </a:lnTo>
                    <a:lnTo>
                      <a:pt x="67" y="9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60" name="Freeform 38"/>
              <p:cNvSpPr>
                <a:spLocks/>
              </p:cNvSpPr>
              <p:nvPr/>
            </p:nvSpPr>
            <p:spPr bwMode="auto">
              <a:xfrm>
                <a:off x="1842" y="3777"/>
                <a:ext cx="88" cy="130"/>
              </a:xfrm>
              <a:custGeom>
                <a:avLst/>
                <a:gdLst>
                  <a:gd name="T0" fmla="*/ 0 w 266"/>
                  <a:gd name="T1" fmla="*/ 0 h 391"/>
                  <a:gd name="T2" fmla="*/ 0 w 266"/>
                  <a:gd name="T3" fmla="*/ 0 h 391"/>
                  <a:gd name="T4" fmla="*/ 0 w 266"/>
                  <a:gd name="T5" fmla="*/ 0 h 391"/>
                  <a:gd name="T6" fmla="*/ 0 w 266"/>
                  <a:gd name="T7" fmla="*/ 0 h 391"/>
                  <a:gd name="T8" fmla="*/ 0 w 266"/>
                  <a:gd name="T9" fmla="*/ 0 h 391"/>
                  <a:gd name="T10" fmla="*/ 0 w 266"/>
                  <a:gd name="T11" fmla="*/ 0 h 391"/>
                  <a:gd name="T12" fmla="*/ 0 w 266"/>
                  <a:gd name="T13" fmla="*/ 0 h 391"/>
                  <a:gd name="T14" fmla="*/ 0 w 266"/>
                  <a:gd name="T15" fmla="*/ 0 h 391"/>
                  <a:gd name="T16" fmla="*/ 0 w 266"/>
                  <a:gd name="T17" fmla="*/ 0 h 391"/>
                  <a:gd name="T18" fmla="*/ 0 w 266"/>
                  <a:gd name="T19" fmla="*/ 0 h 391"/>
                  <a:gd name="T20" fmla="*/ 0 w 266"/>
                  <a:gd name="T21" fmla="*/ 0 h 391"/>
                  <a:gd name="T22" fmla="*/ 0 w 266"/>
                  <a:gd name="T23" fmla="*/ 0 h 391"/>
                  <a:gd name="T24" fmla="*/ 0 w 266"/>
                  <a:gd name="T25" fmla="*/ 0 h 391"/>
                  <a:gd name="T26" fmla="*/ 0 w 266"/>
                  <a:gd name="T27" fmla="*/ 0 h 391"/>
                  <a:gd name="T28" fmla="*/ 0 w 266"/>
                  <a:gd name="T29" fmla="*/ 0 h 391"/>
                  <a:gd name="T30" fmla="*/ 0 w 266"/>
                  <a:gd name="T31" fmla="*/ 0 h 391"/>
                  <a:gd name="T32" fmla="*/ 0 w 266"/>
                  <a:gd name="T33" fmla="*/ 0 h 391"/>
                  <a:gd name="T34" fmla="*/ 0 w 266"/>
                  <a:gd name="T35" fmla="*/ 0 h 391"/>
                  <a:gd name="T36" fmla="*/ 0 w 266"/>
                  <a:gd name="T37" fmla="*/ 0 h 391"/>
                  <a:gd name="T38" fmla="*/ 0 w 266"/>
                  <a:gd name="T39" fmla="*/ 0 h 391"/>
                  <a:gd name="T40" fmla="*/ 0 w 266"/>
                  <a:gd name="T41" fmla="*/ 0 h 391"/>
                  <a:gd name="T42" fmla="*/ 0 w 266"/>
                  <a:gd name="T43" fmla="*/ 0 h 391"/>
                  <a:gd name="T44" fmla="*/ 0 w 266"/>
                  <a:gd name="T45" fmla="*/ 0 h 391"/>
                  <a:gd name="T46" fmla="*/ 0 w 266"/>
                  <a:gd name="T47" fmla="*/ 0 h 391"/>
                  <a:gd name="T48" fmla="*/ 0 w 266"/>
                  <a:gd name="T49" fmla="*/ 0 h 391"/>
                  <a:gd name="T50" fmla="*/ 0 w 266"/>
                  <a:gd name="T51" fmla="*/ 0 h 391"/>
                  <a:gd name="T52" fmla="*/ 0 w 266"/>
                  <a:gd name="T53" fmla="*/ 0 h 391"/>
                  <a:gd name="T54" fmla="*/ 0 w 266"/>
                  <a:gd name="T55" fmla="*/ 0 h 391"/>
                  <a:gd name="T56" fmla="*/ 0 w 266"/>
                  <a:gd name="T57" fmla="*/ 0 h 391"/>
                  <a:gd name="T58" fmla="*/ 0 w 266"/>
                  <a:gd name="T59" fmla="*/ 0 h 391"/>
                  <a:gd name="T60" fmla="*/ 0 w 266"/>
                  <a:gd name="T61" fmla="*/ 0 h 391"/>
                  <a:gd name="T62" fmla="*/ 0 w 266"/>
                  <a:gd name="T63" fmla="*/ 0 h 391"/>
                  <a:gd name="T64" fmla="*/ 0 w 266"/>
                  <a:gd name="T65" fmla="*/ 0 h 391"/>
                  <a:gd name="T66" fmla="*/ 0 w 266"/>
                  <a:gd name="T67" fmla="*/ 0 h 391"/>
                  <a:gd name="T68" fmla="*/ 0 w 266"/>
                  <a:gd name="T69" fmla="*/ 0 h 391"/>
                  <a:gd name="T70" fmla="*/ 0 w 266"/>
                  <a:gd name="T71" fmla="*/ 0 h 391"/>
                  <a:gd name="T72" fmla="*/ 0 w 266"/>
                  <a:gd name="T73" fmla="*/ 0 h 391"/>
                  <a:gd name="T74" fmla="*/ 0 w 266"/>
                  <a:gd name="T75" fmla="*/ 0 h 391"/>
                  <a:gd name="T76" fmla="*/ 0 w 266"/>
                  <a:gd name="T77" fmla="*/ 0 h 391"/>
                  <a:gd name="T78" fmla="*/ 0 w 266"/>
                  <a:gd name="T79" fmla="*/ 0 h 391"/>
                  <a:gd name="T80" fmla="*/ 0 w 266"/>
                  <a:gd name="T81" fmla="*/ 0 h 391"/>
                  <a:gd name="T82" fmla="*/ 0 w 266"/>
                  <a:gd name="T83" fmla="*/ 0 h 391"/>
                  <a:gd name="T84" fmla="*/ 0 w 266"/>
                  <a:gd name="T85" fmla="*/ 0 h 391"/>
                  <a:gd name="T86" fmla="*/ 0 w 266"/>
                  <a:gd name="T87" fmla="*/ 0 h 391"/>
                  <a:gd name="T88" fmla="*/ 0 w 266"/>
                  <a:gd name="T89" fmla="*/ 0 h 391"/>
                  <a:gd name="T90" fmla="*/ 0 w 266"/>
                  <a:gd name="T91" fmla="*/ 0 h 391"/>
                  <a:gd name="T92" fmla="*/ 0 w 266"/>
                  <a:gd name="T93" fmla="*/ 0 h 391"/>
                  <a:gd name="T94" fmla="*/ 0 w 266"/>
                  <a:gd name="T95" fmla="*/ 0 h 391"/>
                  <a:gd name="T96" fmla="*/ 0 w 266"/>
                  <a:gd name="T97" fmla="*/ 0 h 391"/>
                  <a:gd name="T98" fmla="*/ 0 w 266"/>
                  <a:gd name="T99" fmla="*/ 0 h 391"/>
                  <a:gd name="T100" fmla="*/ 0 w 266"/>
                  <a:gd name="T101" fmla="*/ 0 h 391"/>
                  <a:gd name="T102" fmla="*/ 0 w 266"/>
                  <a:gd name="T103" fmla="*/ 0 h 391"/>
                  <a:gd name="T104" fmla="*/ 0 w 266"/>
                  <a:gd name="T105" fmla="*/ 0 h 391"/>
                  <a:gd name="T106" fmla="*/ 0 w 266"/>
                  <a:gd name="T107" fmla="*/ 0 h 39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66"/>
                  <a:gd name="T163" fmla="*/ 0 h 391"/>
                  <a:gd name="T164" fmla="*/ 266 w 266"/>
                  <a:gd name="T165" fmla="*/ 391 h 39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66" h="391">
                    <a:moveTo>
                      <a:pt x="228" y="138"/>
                    </a:moveTo>
                    <a:lnTo>
                      <a:pt x="226" y="131"/>
                    </a:lnTo>
                    <a:lnTo>
                      <a:pt x="223" y="125"/>
                    </a:lnTo>
                    <a:lnTo>
                      <a:pt x="221" y="119"/>
                    </a:lnTo>
                    <a:lnTo>
                      <a:pt x="220" y="113"/>
                    </a:lnTo>
                    <a:lnTo>
                      <a:pt x="219" y="108"/>
                    </a:lnTo>
                    <a:lnTo>
                      <a:pt x="217" y="103"/>
                    </a:lnTo>
                    <a:lnTo>
                      <a:pt x="215" y="98"/>
                    </a:lnTo>
                    <a:lnTo>
                      <a:pt x="213" y="94"/>
                    </a:lnTo>
                    <a:lnTo>
                      <a:pt x="212" y="89"/>
                    </a:lnTo>
                    <a:lnTo>
                      <a:pt x="210" y="85"/>
                    </a:lnTo>
                    <a:lnTo>
                      <a:pt x="207" y="80"/>
                    </a:lnTo>
                    <a:lnTo>
                      <a:pt x="206" y="76"/>
                    </a:lnTo>
                    <a:lnTo>
                      <a:pt x="205" y="72"/>
                    </a:lnTo>
                    <a:lnTo>
                      <a:pt x="204" y="68"/>
                    </a:lnTo>
                    <a:lnTo>
                      <a:pt x="203" y="64"/>
                    </a:lnTo>
                    <a:lnTo>
                      <a:pt x="200" y="61"/>
                    </a:lnTo>
                    <a:lnTo>
                      <a:pt x="199" y="57"/>
                    </a:lnTo>
                    <a:lnTo>
                      <a:pt x="198" y="54"/>
                    </a:lnTo>
                    <a:lnTo>
                      <a:pt x="197" y="51"/>
                    </a:lnTo>
                    <a:lnTo>
                      <a:pt x="195" y="48"/>
                    </a:lnTo>
                    <a:lnTo>
                      <a:pt x="193" y="45"/>
                    </a:lnTo>
                    <a:lnTo>
                      <a:pt x="192" y="42"/>
                    </a:lnTo>
                    <a:lnTo>
                      <a:pt x="191" y="39"/>
                    </a:lnTo>
                    <a:lnTo>
                      <a:pt x="190" y="37"/>
                    </a:lnTo>
                    <a:lnTo>
                      <a:pt x="187" y="31"/>
                    </a:lnTo>
                    <a:lnTo>
                      <a:pt x="184" y="28"/>
                    </a:lnTo>
                    <a:lnTo>
                      <a:pt x="182" y="23"/>
                    </a:lnTo>
                    <a:lnTo>
                      <a:pt x="180" y="21"/>
                    </a:lnTo>
                    <a:lnTo>
                      <a:pt x="177" y="17"/>
                    </a:lnTo>
                    <a:lnTo>
                      <a:pt x="175" y="14"/>
                    </a:lnTo>
                    <a:lnTo>
                      <a:pt x="173" y="12"/>
                    </a:lnTo>
                    <a:lnTo>
                      <a:pt x="171" y="11"/>
                    </a:lnTo>
                    <a:lnTo>
                      <a:pt x="167" y="7"/>
                    </a:lnTo>
                    <a:lnTo>
                      <a:pt x="165" y="5"/>
                    </a:lnTo>
                    <a:lnTo>
                      <a:pt x="161" y="2"/>
                    </a:lnTo>
                    <a:lnTo>
                      <a:pt x="159" y="2"/>
                    </a:lnTo>
                    <a:lnTo>
                      <a:pt x="156" y="1"/>
                    </a:lnTo>
                    <a:lnTo>
                      <a:pt x="154" y="1"/>
                    </a:lnTo>
                    <a:lnTo>
                      <a:pt x="151" y="0"/>
                    </a:lnTo>
                    <a:lnTo>
                      <a:pt x="148" y="0"/>
                    </a:lnTo>
                    <a:lnTo>
                      <a:pt x="145" y="0"/>
                    </a:lnTo>
                    <a:lnTo>
                      <a:pt x="141" y="1"/>
                    </a:lnTo>
                    <a:lnTo>
                      <a:pt x="138" y="1"/>
                    </a:lnTo>
                    <a:lnTo>
                      <a:pt x="135" y="2"/>
                    </a:lnTo>
                    <a:lnTo>
                      <a:pt x="130" y="4"/>
                    </a:lnTo>
                    <a:lnTo>
                      <a:pt x="125" y="6"/>
                    </a:lnTo>
                    <a:lnTo>
                      <a:pt x="121" y="7"/>
                    </a:lnTo>
                    <a:lnTo>
                      <a:pt x="117" y="8"/>
                    </a:lnTo>
                    <a:lnTo>
                      <a:pt x="111" y="11"/>
                    </a:lnTo>
                    <a:lnTo>
                      <a:pt x="107" y="13"/>
                    </a:lnTo>
                    <a:lnTo>
                      <a:pt x="102" y="14"/>
                    </a:lnTo>
                    <a:lnTo>
                      <a:pt x="96" y="17"/>
                    </a:lnTo>
                    <a:lnTo>
                      <a:pt x="92" y="20"/>
                    </a:lnTo>
                    <a:lnTo>
                      <a:pt x="87" y="23"/>
                    </a:lnTo>
                    <a:lnTo>
                      <a:pt x="84" y="24"/>
                    </a:lnTo>
                    <a:lnTo>
                      <a:pt x="81" y="26"/>
                    </a:lnTo>
                    <a:lnTo>
                      <a:pt x="78" y="27"/>
                    </a:lnTo>
                    <a:lnTo>
                      <a:pt x="76" y="28"/>
                    </a:lnTo>
                    <a:lnTo>
                      <a:pt x="73" y="30"/>
                    </a:lnTo>
                    <a:lnTo>
                      <a:pt x="70" y="31"/>
                    </a:lnTo>
                    <a:lnTo>
                      <a:pt x="68" y="33"/>
                    </a:lnTo>
                    <a:lnTo>
                      <a:pt x="65" y="35"/>
                    </a:lnTo>
                    <a:lnTo>
                      <a:pt x="62" y="36"/>
                    </a:lnTo>
                    <a:lnTo>
                      <a:pt x="59" y="37"/>
                    </a:lnTo>
                    <a:lnTo>
                      <a:pt x="56" y="39"/>
                    </a:lnTo>
                    <a:lnTo>
                      <a:pt x="54" y="41"/>
                    </a:lnTo>
                    <a:lnTo>
                      <a:pt x="51" y="43"/>
                    </a:lnTo>
                    <a:lnTo>
                      <a:pt x="48" y="44"/>
                    </a:lnTo>
                    <a:lnTo>
                      <a:pt x="46" y="46"/>
                    </a:lnTo>
                    <a:lnTo>
                      <a:pt x="43" y="49"/>
                    </a:lnTo>
                    <a:lnTo>
                      <a:pt x="40" y="50"/>
                    </a:lnTo>
                    <a:lnTo>
                      <a:pt x="37" y="51"/>
                    </a:lnTo>
                    <a:lnTo>
                      <a:pt x="34" y="53"/>
                    </a:lnTo>
                    <a:lnTo>
                      <a:pt x="32" y="54"/>
                    </a:lnTo>
                    <a:lnTo>
                      <a:pt x="29" y="57"/>
                    </a:lnTo>
                    <a:lnTo>
                      <a:pt x="26" y="58"/>
                    </a:lnTo>
                    <a:lnTo>
                      <a:pt x="24" y="60"/>
                    </a:lnTo>
                    <a:lnTo>
                      <a:pt x="21" y="63"/>
                    </a:lnTo>
                    <a:lnTo>
                      <a:pt x="18" y="64"/>
                    </a:lnTo>
                    <a:lnTo>
                      <a:pt x="16" y="65"/>
                    </a:lnTo>
                    <a:lnTo>
                      <a:pt x="13" y="67"/>
                    </a:lnTo>
                    <a:lnTo>
                      <a:pt x="11" y="70"/>
                    </a:lnTo>
                    <a:lnTo>
                      <a:pt x="5" y="73"/>
                    </a:lnTo>
                    <a:lnTo>
                      <a:pt x="0" y="76"/>
                    </a:lnTo>
                    <a:lnTo>
                      <a:pt x="24" y="112"/>
                    </a:lnTo>
                    <a:lnTo>
                      <a:pt x="28" y="109"/>
                    </a:lnTo>
                    <a:lnTo>
                      <a:pt x="32" y="105"/>
                    </a:lnTo>
                    <a:lnTo>
                      <a:pt x="36" y="103"/>
                    </a:lnTo>
                    <a:lnTo>
                      <a:pt x="41" y="100"/>
                    </a:lnTo>
                    <a:lnTo>
                      <a:pt x="46" y="97"/>
                    </a:lnTo>
                    <a:lnTo>
                      <a:pt x="50" y="94"/>
                    </a:lnTo>
                    <a:lnTo>
                      <a:pt x="55" y="91"/>
                    </a:lnTo>
                    <a:lnTo>
                      <a:pt x="59" y="89"/>
                    </a:lnTo>
                    <a:lnTo>
                      <a:pt x="63" y="86"/>
                    </a:lnTo>
                    <a:lnTo>
                      <a:pt x="68" y="83"/>
                    </a:lnTo>
                    <a:lnTo>
                      <a:pt x="72" y="80"/>
                    </a:lnTo>
                    <a:lnTo>
                      <a:pt x="77" y="78"/>
                    </a:lnTo>
                    <a:lnTo>
                      <a:pt x="81" y="74"/>
                    </a:lnTo>
                    <a:lnTo>
                      <a:pt x="86" y="72"/>
                    </a:lnTo>
                    <a:lnTo>
                      <a:pt x="89" y="70"/>
                    </a:lnTo>
                    <a:lnTo>
                      <a:pt x="94" y="68"/>
                    </a:lnTo>
                    <a:lnTo>
                      <a:pt x="98" y="65"/>
                    </a:lnTo>
                    <a:lnTo>
                      <a:pt x="102" y="63"/>
                    </a:lnTo>
                    <a:lnTo>
                      <a:pt x="106" y="60"/>
                    </a:lnTo>
                    <a:lnTo>
                      <a:pt x="109" y="59"/>
                    </a:lnTo>
                    <a:lnTo>
                      <a:pt x="113" y="57"/>
                    </a:lnTo>
                    <a:lnTo>
                      <a:pt x="117" y="54"/>
                    </a:lnTo>
                    <a:lnTo>
                      <a:pt x="120" y="53"/>
                    </a:lnTo>
                    <a:lnTo>
                      <a:pt x="124" y="52"/>
                    </a:lnTo>
                    <a:lnTo>
                      <a:pt x="126" y="50"/>
                    </a:lnTo>
                    <a:lnTo>
                      <a:pt x="130" y="49"/>
                    </a:lnTo>
                    <a:lnTo>
                      <a:pt x="132" y="48"/>
                    </a:lnTo>
                    <a:lnTo>
                      <a:pt x="136" y="46"/>
                    </a:lnTo>
                    <a:lnTo>
                      <a:pt x="140" y="45"/>
                    </a:lnTo>
                    <a:lnTo>
                      <a:pt x="145" y="44"/>
                    </a:lnTo>
                    <a:lnTo>
                      <a:pt x="146" y="46"/>
                    </a:lnTo>
                    <a:lnTo>
                      <a:pt x="148" y="50"/>
                    </a:lnTo>
                    <a:lnTo>
                      <a:pt x="151" y="53"/>
                    </a:lnTo>
                    <a:lnTo>
                      <a:pt x="153" y="58"/>
                    </a:lnTo>
                    <a:lnTo>
                      <a:pt x="154" y="60"/>
                    </a:lnTo>
                    <a:lnTo>
                      <a:pt x="155" y="63"/>
                    </a:lnTo>
                    <a:lnTo>
                      <a:pt x="156" y="66"/>
                    </a:lnTo>
                    <a:lnTo>
                      <a:pt x="159" y="70"/>
                    </a:lnTo>
                    <a:lnTo>
                      <a:pt x="160" y="72"/>
                    </a:lnTo>
                    <a:lnTo>
                      <a:pt x="161" y="75"/>
                    </a:lnTo>
                    <a:lnTo>
                      <a:pt x="162" y="79"/>
                    </a:lnTo>
                    <a:lnTo>
                      <a:pt x="165" y="82"/>
                    </a:lnTo>
                    <a:lnTo>
                      <a:pt x="166" y="86"/>
                    </a:lnTo>
                    <a:lnTo>
                      <a:pt x="167" y="89"/>
                    </a:lnTo>
                    <a:lnTo>
                      <a:pt x="168" y="93"/>
                    </a:lnTo>
                    <a:lnTo>
                      <a:pt x="170" y="97"/>
                    </a:lnTo>
                    <a:lnTo>
                      <a:pt x="171" y="101"/>
                    </a:lnTo>
                    <a:lnTo>
                      <a:pt x="173" y="105"/>
                    </a:lnTo>
                    <a:lnTo>
                      <a:pt x="174" y="109"/>
                    </a:lnTo>
                    <a:lnTo>
                      <a:pt x="176" y="113"/>
                    </a:lnTo>
                    <a:lnTo>
                      <a:pt x="177" y="118"/>
                    </a:lnTo>
                    <a:lnTo>
                      <a:pt x="178" y="123"/>
                    </a:lnTo>
                    <a:lnTo>
                      <a:pt x="180" y="126"/>
                    </a:lnTo>
                    <a:lnTo>
                      <a:pt x="182" y="131"/>
                    </a:lnTo>
                    <a:lnTo>
                      <a:pt x="183" y="135"/>
                    </a:lnTo>
                    <a:lnTo>
                      <a:pt x="184" y="140"/>
                    </a:lnTo>
                    <a:lnTo>
                      <a:pt x="185" y="145"/>
                    </a:lnTo>
                    <a:lnTo>
                      <a:pt x="188" y="150"/>
                    </a:lnTo>
                    <a:lnTo>
                      <a:pt x="189" y="154"/>
                    </a:lnTo>
                    <a:lnTo>
                      <a:pt x="190" y="160"/>
                    </a:lnTo>
                    <a:lnTo>
                      <a:pt x="191" y="164"/>
                    </a:lnTo>
                    <a:lnTo>
                      <a:pt x="193" y="169"/>
                    </a:lnTo>
                    <a:lnTo>
                      <a:pt x="195" y="174"/>
                    </a:lnTo>
                    <a:lnTo>
                      <a:pt x="196" y="178"/>
                    </a:lnTo>
                    <a:lnTo>
                      <a:pt x="197" y="183"/>
                    </a:lnTo>
                    <a:lnTo>
                      <a:pt x="199" y="189"/>
                    </a:lnTo>
                    <a:lnTo>
                      <a:pt x="199" y="193"/>
                    </a:lnTo>
                    <a:lnTo>
                      <a:pt x="202" y="199"/>
                    </a:lnTo>
                    <a:lnTo>
                      <a:pt x="203" y="204"/>
                    </a:lnTo>
                    <a:lnTo>
                      <a:pt x="204" y="208"/>
                    </a:lnTo>
                    <a:lnTo>
                      <a:pt x="205" y="214"/>
                    </a:lnTo>
                    <a:lnTo>
                      <a:pt x="206" y="219"/>
                    </a:lnTo>
                    <a:lnTo>
                      <a:pt x="207" y="223"/>
                    </a:lnTo>
                    <a:lnTo>
                      <a:pt x="210" y="229"/>
                    </a:lnTo>
                    <a:lnTo>
                      <a:pt x="211" y="234"/>
                    </a:lnTo>
                    <a:lnTo>
                      <a:pt x="211" y="238"/>
                    </a:lnTo>
                    <a:lnTo>
                      <a:pt x="212" y="243"/>
                    </a:lnTo>
                    <a:lnTo>
                      <a:pt x="213" y="249"/>
                    </a:lnTo>
                    <a:lnTo>
                      <a:pt x="214" y="253"/>
                    </a:lnTo>
                    <a:lnTo>
                      <a:pt x="215" y="258"/>
                    </a:lnTo>
                    <a:lnTo>
                      <a:pt x="217" y="263"/>
                    </a:lnTo>
                    <a:lnTo>
                      <a:pt x="218" y="268"/>
                    </a:lnTo>
                    <a:lnTo>
                      <a:pt x="218" y="273"/>
                    </a:lnTo>
                    <a:lnTo>
                      <a:pt x="219" y="278"/>
                    </a:lnTo>
                    <a:lnTo>
                      <a:pt x="219" y="282"/>
                    </a:lnTo>
                    <a:lnTo>
                      <a:pt x="220" y="287"/>
                    </a:lnTo>
                    <a:lnTo>
                      <a:pt x="220" y="290"/>
                    </a:lnTo>
                    <a:lnTo>
                      <a:pt x="221" y="296"/>
                    </a:lnTo>
                    <a:lnTo>
                      <a:pt x="221" y="300"/>
                    </a:lnTo>
                    <a:lnTo>
                      <a:pt x="222" y="305"/>
                    </a:lnTo>
                    <a:lnTo>
                      <a:pt x="220" y="301"/>
                    </a:lnTo>
                    <a:lnTo>
                      <a:pt x="219" y="296"/>
                    </a:lnTo>
                    <a:lnTo>
                      <a:pt x="217" y="293"/>
                    </a:lnTo>
                    <a:lnTo>
                      <a:pt x="214" y="289"/>
                    </a:lnTo>
                    <a:lnTo>
                      <a:pt x="212" y="286"/>
                    </a:lnTo>
                    <a:lnTo>
                      <a:pt x="210" y="281"/>
                    </a:lnTo>
                    <a:lnTo>
                      <a:pt x="207" y="278"/>
                    </a:lnTo>
                    <a:lnTo>
                      <a:pt x="205" y="274"/>
                    </a:lnTo>
                    <a:lnTo>
                      <a:pt x="203" y="270"/>
                    </a:lnTo>
                    <a:lnTo>
                      <a:pt x="200" y="266"/>
                    </a:lnTo>
                    <a:lnTo>
                      <a:pt x="198" y="261"/>
                    </a:lnTo>
                    <a:lnTo>
                      <a:pt x="196" y="258"/>
                    </a:lnTo>
                    <a:lnTo>
                      <a:pt x="193" y="255"/>
                    </a:lnTo>
                    <a:lnTo>
                      <a:pt x="191" y="251"/>
                    </a:lnTo>
                    <a:lnTo>
                      <a:pt x="188" y="248"/>
                    </a:lnTo>
                    <a:lnTo>
                      <a:pt x="187" y="244"/>
                    </a:lnTo>
                    <a:lnTo>
                      <a:pt x="184" y="241"/>
                    </a:lnTo>
                    <a:lnTo>
                      <a:pt x="182" y="237"/>
                    </a:lnTo>
                    <a:lnTo>
                      <a:pt x="180" y="235"/>
                    </a:lnTo>
                    <a:lnTo>
                      <a:pt x="177" y="231"/>
                    </a:lnTo>
                    <a:lnTo>
                      <a:pt x="175" y="228"/>
                    </a:lnTo>
                    <a:lnTo>
                      <a:pt x="173" y="226"/>
                    </a:lnTo>
                    <a:lnTo>
                      <a:pt x="170" y="222"/>
                    </a:lnTo>
                    <a:lnTo>
                      <a:pt x="168" y="220"/>
                    </a:lnTo>
                    <a:lnTo>
                      <a:pt x="166" y="216"/>
                    </a:lnTo>
                    <a:lnTo>
                      <a:pt x="163" y="214"/>
                    </a:lnTo>
                    <a:lnTo>
                      <a:pt x="161" y="211"/>
                    </a:lnTo>
                    <a:lnTo>
                      <a:pt x="159" y="208"/>
                    </a:lnTo>
                    <a:lnTo>
                      <a:pt x="156" y="205"/>
                    </a:lnTo>
                    <a:lnTo>
                      <a:pt x="155" y="202"/>
                    </a:lnTo>
                    <a:lnTo>
                      <a:pt x="153" y="200"/>
                    </a:lnTo>
                    <a:lnTo>
                      <a:pt x="151" y="198"/>
                    </a:lnTo>
                    <a:lnTo>
                      <a:pt x="148" y="194"/>
                    </a:lnTo>
                    <a:lnTo>
                      <a:pt x="146" y="192"/>
                    </a:lnTo>
                    <a:lnTo>
                      <a:pt x="144" y="189"/>
                    </a:lnTo>
                    <a:lnTo>
                      <a:pt x="141" y="186"/>
                    </a:lnTo>
                    <a:lnTo>
                      <a:pt x="137" y="182"/>
                    </a:lnTo>
                    <a:lnTo>
                      <a:pt x="133" y="177"/>
                    </a:lnTo>
                    <a:lnTo>
                      <a:pt x="129" y="171"/>
                    </a:lnTo>
                    <a:lnTo>
                      <a:pt x="124" y="167"/>
                    </a:lnTo>
                    <a:lnTo>
                      <a:pt x="121" y="162"/>
                    </a:lnTo>
                    <a:lnTo>
                      <a:pt x="117" y="159"/>
                    </a:lnTo>
                    <a:lnTo>
                      <a:pt x="113" y="154"/>
                    </a:lnTo>
                    <a:lnTo>
                      <a:pt x="109" y="150"/>
                    </a:lnTo>
                    <a:lnTo>
                      <a:pt x="106" y="146"/>
                    </a:lnTo>
                    <a:lnTo>
                      <a:pt x="102" y="142"/>
                    </a:lnTo>
                    <a:lnTo>
                      <a:pt x="100" y="139"/>
                    </a:lnTo>
                    <a:lnTo>
                      <a:pt x="96" y="137"/>
                    </a:lnTo>
                    <a:lnTo>
                      <a:pt x="94" y="133"/>
                    </a:lnTo>
                    <a:lnTo>
                      <a:pt x="92" y="131"/>
                    </a:lnTo>
                    <a:lnTo>
                      <a:pt x="87" y="126"/>
                    </a:lnTo>
                    <a:lnTo>
                      <a:pt x="84" y="123"/>
                    </a:lnTo>
                    <a:lnTo>
                      <a:pt x="81" y="120"/>
                    </a:lnTo>
                    <a:lnTo>
                      <a:pt x="81" y="119"/>
                    </a:lnTo>
                    <a:lnTo>
                      <a:pt x="51" y="149"/>
                    </a:lnTo>
                    <a:lnTo>
                      <a:pt x="54" y="152"/>
                    </a:lnTo>
                    <a:lnTo>
                      <a:pt x="56" y="154"/>
                    </a:lnTo>
                    <a:lnTo>
                      <a:pt x="61" y="160"/>
                    </a:lnTo>
                    <a:lnTo>
                      <a:pt x="63" y="162"/>
                    </a:lnTo>
                    <a:lnTo>
                      <a:pt x="65" y="164"/>
                    </a:lnTo>
                    <a:lnTo>
                      <a:pt x="69" y="168"/>
                    </a:lnTo>
                    <a:lnTo>
                      <a:pt x="71" y="171"/>
                    </a:lnTo>
                    <a:lnTo>
                      <a:pt x="74" y="174"/>
                    </a:lnTo>
                    <a:lnTo>
                      <a:pt x="78" y="178"/>
                    </a:lnTo>
                    <a:lnTo>
                      <a:pt x="80" y="182"/>
                    </a:lnTo>
                    <a:lnTo>
                      <a:pt x="85" y="186"/>
                    </a:lnTo>
                    <a:lnTo>
                      <a:pt x="88" y="190"/>
                    </a:lnTo>
                    <a:lnTo>
                      <a:pt x="92" y="194"/>
                    </a:lnTo>
                    <a:lnTo>
                      <a:pt x="96" y="199"/>
                    </a:lnTo>
                    <a:lnTo>
                      <a:pt x="100" y="204"/>
                    </a:lnTo>
                    <a:lnTo>
                      <a:pt x="104" y="208"/>
                    </a:lnTo>
                    <a:lnTo>
                      <a:pt x="109" y="213"/>
                    </a:lnTo>
                    <a:lnTo>
                      <a:pt x="111" y="215"/>
                    </a:lnTo>
                    <a:lnTo>
                      <a:pt x="114" y="218"/>
                    </a:lnTo>
                    <a:lnTo>
                      <a:pt x="115" y="221"/>
                    </a:lnTo>
                    <a:lnTo>
                      <a:pt x="117" y="223"/>
                    </a:lnTo>
                    <a:lnTo>
                      <a:pt x="122" y="228"/>
                    </a:lnTo>
                    <a:lnTo>
                      <a:pt x="125" y="234"/>
                    </a:lnTo>
                    <a:lnTo>
                      <a:pt x="128" y="237"/>
                    </a:lnTo>
                    <a:lnTo>
                      <a:pt x="130" y="239"/>
                    </a:lnTo>
                    <a:lnTo>
                      <a:pt x="132" y="242"/>
                    </a:lnTo>
                    <a:lnTo>
                      <a:pt x="135" y="245"/>
                    </a:lnTo>
                    <a:lnTo>
                      <a:pt x="137" y="248"/>
                    </a:lnTo>
                    <a:lnTo>
                      <a:pt x="139" y="251"/>
                    </a:lnTo>
                    <a:lnTo>
                      <a:pt x="140" y="253"/>
                    </a:lnTo>
                    <a:lnTo>
                      <a:pt x="143" y="257"/>
                    </a:lnTo>
                    <a:lnTo>
                      <a:pt x="145" y="259"/>
                    </a:lnTo>
                    <a:lnTo>
                      <a:pt x="147" y="263"/>
                    </a:lnTo>
                    <a:lnTo>
                      <a:pt x="150" y="265"/>
                    </a:lnTo>
                    <a:lnTo>
                      <a:pt x="152" y="268"/>
                    </a:lnTo>
                    <a:lnTo>
                      <a:pt x="154" y="272"/>
                    </a:lnTo>
                    <a:lnTo>
                      <a:pt x="156" y="275"/>
                    </a:lnTo>
                    <a:lnTo>
                      <a:pt x="159" y="280"/>
                    </a:lnTo>
                    <a:lnTo>
                      <a:pt x="162" y="283"/>
                    </a:lnTo>
                    <a:lnTo>
                      <a:pt x="165" y="288"/>
                    </a:lnTo>
                    <a:lnTo>
                      <a:pt x="167" y="292"/>
                    </a:lnTo>
                    <a:lnTo>
                      <a:pt x="169" y="296"/>
                    </a:lnTo>
                    <a:lnTo>
                      <a:pt x="171" y="301"/>
                    </a:lnTo>
                    <a:lnTo>
                      <a:pt x="174" y="304"/>
                    </a:lnTo>
                    <a:lnTo>
                      <a:pt x="176" y="309"/>
                    </a:lnTo>
                    <a:lnTo>
                      <a:pt x="178" y="313"/>
                    </a:lnTo>
                    <a:lnTo>
                      <a:pt x="181" y="317"/>
                    </a:lnTo>
                    <a:lnTo>
                      <a:pt x="183" y="322"/>
                    </a:lnTo>
                    <a:lnTo>
                      <a:pt x="185" y="326"/>
                    </a:lnTo>
                    <a:lnTo>
                      <a:pt x="188" y="331"/>
                    </a:lnTo>
                    <a:lnTo>
                      <a:pt x="190" y="334"/>
                    </a:lnTo>
                    <a:lnTo>
                      <a:pt x="192" y="339"/>
                    </a:lnTo>
                    <a:lnTo>
                      <a:pt x="195" y="344"/>
                    </a:lnTo>
                    <a:lnTo>
                      <a:pt x="197" y="348"/>
                    </a:lnTo>
                    <a:lnTo>
                      <a:pt x="199" y="353"/>
                    </a:lnTo>
                    <a:lnTo>
                      <a:pt x="202" y="357"/>
                    </a:lnTo>
                    <a:lnTo>
                      <a:pt x="204" y="361"/>
                    </a:lnTo>
                    <a:lnTo>
                      <a:pt x="206" y="364"/>
                    </a:lnTo>
                    <a:lnTo>
                      <a:pt x="210" y="368"/>
                    </a:lnTo>
                    <a:lnTo>
                      <a:pt x="211" y="371"/>
                    </a:lnTo>
                    <a:lnTo>
                      <a:pt x="213" y="376"/>
                    </a:lnTo>
                    <a:lnTo>
                      <a:pt x="217" y="379"/>
                    </a:lnTo>
                    <a:lnTo>
                      <a:pt x="221" y="384"/>
                    </a:lnTo>
                    <a:lnTo>
                      <a:pt x="222" y="385"/>
                    </a:lnTo>
                    <a:lnTo>
                      <a:pt x="225" y="387"/>
                    </a:lnTo>
                    <a:lnTo>
                      <a:pt x="227" y="387"/>
                    </a:lnTo>
                    <a:lnTo>
                      <a:pt x="230" y="390"/>
                    </a:lnTo>
                    <a:lnTo>
                      <a:pt x="233" y="390"/>
                    </a:lnTo>
                    <a:lnTo>
                      <a:pt x="236" y="391"/>
                    </a:lnTo>
                    <a:lnTo>
                      <a:pt x="240" y="390"/>
                    </a:lnTo>
                    <a:lnTo>
                      <a:pt x="243" y="390"/>
                    </a:lnTo>
                    <a:lnTo>
                      <a:pt x="248" y="387"/>
                    </a:lnTo>
                    <a:lnTo>
                      <a:pt x="250" y="386"/>
                    </a:lnTo>
                    <a:lnTo>
                      <a:pt x="254" y="384"/>
                    </a:lnTo>
                    <a:lnTo>
                      <a:pt x="256" y="382"/>
                    </a:lnTo>
                    <a:lnTo>
                      <a:pt x="258" y="378"/>
                    </a:lnTo>
                    <a:lnTo>
                      <a:pt x="260" y="375"/>
                    </a:lnTo>
                    <a:lnTo>
                      <a:pt x="262" y="371"/>
                    </a:lnTo>
                    <a:lnTo>
                      <a:pt x="264" y="368"/>
                    </a:lnTo>
                    <a:lnTo>
                      <a:pt x="264" y="363"/>
                    </a:lnTo>
                    <a:lnTo>
                      <a:pt x="265" y="359"/>
                    </a:lnTo>
                    <a:lnTo>
                      <a:pt x="265" y="354"/>
                    </a:lnTo>
                    <a:lnTo>
                      <a:pt x="266" y="350"/>
                    </a:lnTo>
                    <a:lnTo>
                      <a:pt x="266" y="345"/>
                    </a:lnTo>
                    <a:lnTo>
                      <a:pt x="266" y="340"/>
                    </a:lnTo>
                    <a:lnTo>
                      <a:pt x="266" y="337"/>
                    </a:lnTo>
                    <a:lnTo>
                      <a:pt x="266" y="332"/>
                    </a:lnTo>
                    <a:lnTo>
                      <a:pt x="266" y="329"/>
                    </a:lnTo>
                    <a:lnTo>
                      <a:pt x="266" y="326"/>
                    </a:lnTo>
                    <a:lnTo>
                      <a:pt x="266" y="324"/>
                    </a:lnTo>
                    <a:lnTo>
                      <a:pt x="266" y="322"/>
                    </a:lnTo>
                    <a:lnTo>
                      <a:pt x="265" y="318"/>
                    </a:lnTo>
                    <a:lnTo>
                      <a:pt x="265" y="316"/>
                    </a:lnTo>
                    <a:lnTo>
                      <a:pt x="265" y="312"/>
                    </a:lnTo>
                    <a:lnTo>
                      <a:pt x="265" y="310"/>
                    </a:lnTo>
                    <a:lnTo>
                      <a:pt x="265" y="308"/>
                    </a:lnTo>
                    <a:lnTo>
                      <a:pt x="265" y="304"/>
                    </a:lnTo>
                    <a:lnTo>
                      <a:pt x="264" y="302"/>
                    </a:lnTo>
                    <a:lnTo>
                      <a:pt x="264" y="298"/>
                    </a:lnTo>
                    <a:lnTo>
                      <a:pt x="264" y="296"/>
                    </a:lnTo>
                    <a:lnTo>
                      <a:pt x="264" y="293"/>
                    </a:lnTo>
                    <a:lnTo>
                      <a:pt x="263" y="290"/>
                    </a:lnTo>
                    <a:lnTo>
                      <a:pt x="263" y="287"/>
                    </a:lnTo>
                    <a:lnTo>
                      <a:pt x="262" y="283"/>
                    </a:lnTo>
                    <a:lnTo>
                      <a:pt x="262" y="280"/>
                    </a:lnTo>
                    <a:lnTo>
                      <a:pt x="262" y="278"/>
                    </a:lnTo>
                    <a:lnTo>
                      <a:pt x="260" y="274"/>
                    </a:lnTo>
                    <a:lnTo>
                      <a:pt x="259" y="271"/>
                    </a:lnTo>
                    <a:lnTo>
                      <a:pt x="259" y="268"/>
                    </a:lnTo>
                    <a:lnTo>
                      <a:pt x="259" y="265"/>
                    </a:lnTo>
                    <a:lnTo>
                      <a:pt x="259" y="263"/>
                    </a:lnTo>
                    <a:lnTo>
                      <a:pt x="258" y="259"/>
                    </a:lnTo>
                    <a:lnTo>
                      <a:pt x="257" y="256"/>
                    </a:lnTo>
                    <a:lnTo>
                      <a:pt x="257" y="252"/>
                    </a:lnTo>
                    <a:lnTo>
                      <a:pt x="256" y="249"/>
                    </a:lnTo>
                    <a:lnTo>
                      <a:pt x="256" y="245"/>
                    </a:lnTo>
                    <a:lnTo>
                      <a:pt x="256" y="243"/>
                    </a:lnTo>
                    <a:lnTo>
                      <a:pt x="255" y="239"/>
                    </a:lnTo>
                    <a:lnTo>
                      <a:pt x="255" y="237"/>
                    </a:lnTo>
                    <a:lnTo>
                      <a:pt x="254" y="233"/>
                    </a:lnTo>
                    <a:lnTo>
                      <a:pt x="252" y="230"/>
                    </a:lnTo>
                    <a:lnTo>
                      <a:pt x="251" y="226"/>
                    </a:lnTo>
                    <a:lnTo>
                      <a:pt x="251" y="223"/>
                    </a:lnTo>
                    <a:lnTo>
                      <a:pt x="250" y="220"/>
                    </a:lnTo>
                    <a:lnTo>
                      <a:pt x="250" y="216"/>
                    </a:lnTo>
                    <a:lnTo>
                      <a:pt x="249" y="213"/>
                    </a:lnTo>
                    <a:lnTo>
                      <a:pt x="248" y="211"/>
                    </a:lnTo>
                    <a:lnTo>
                      <a:pt x="248" y="207"/>
                    </a:lnTo>
                    <a:lnTo>
                      <a:pt x="247" y="204"/>
                    </a:lnTo>
                    <a:lnTo>
                      <a:pt x="245" y="200"/>
                    </a:lnTo>
                    <a:lnTo>
                      <a:pt x="244" y="197"/>
                    </a:lnTo>
                    <a:lnTo>
                      <a:pt x="244" y="193"/>
                    </a:lnTo>
                    <a:lnTo>
                      <a:pt x="243" y="191"/>
                    </a:lnTo>
                    <a:lnTo>
                      <a:pt x="242" y="187"/>
                    </a:lnTo>
                    <a:lnTo>
                      <a:pt x="242" y="185"/>
                    </a:lnTo>
                    <a:lnTo>
                      <a:pt x="241" y="182"/>
                    </a:lnTo>
                    <a:lnTo>
                      <a:pt x="240" y="178"/>
                    </a:lnTo>
                    <a:lnTo>
                      <a:pt x="239" y="175"/>
                    </a:lnTo>
                    <a:lnTo>
                      <a:pt x="239" y="172"/>
                    </a:lnTo>
                    <a:lnTo>
                      <a:pt x="237" y="169"/>
                    </a:lnTo>
                    <a:lnTo>
                      <a:pt x="236" y="165"/>
                    </a:lnTo>
                    <a:lnTo>
                      <a:pt x="235" y="163"/>
                    </a:lnTo>
                    <a:lnTo>
                      <a:pt x="235" y="160"/>
                    </a:lnTo>
                    <a:lnTo>
                      <a:pt x="234" y="157"/>
                    </a:lnTo>
                    <a:lnTo>
                      <a:pt x="233" y="154"/>
                    </a:lnTo>
                    <a:lnTo>
                      <a:pt x="232" y="152"/>
                    </a:lnTo>
                    <a:lnTo>
                      <a:pt x="232" y="148"/>
                    </a:lnTo>
                    <a:lnTo>
                      <a:pt x="230" y="146"/>
                    </a:lnTo>
                    <a:lnTo>
                      <a:pt x="229" y="142"/>
                    </a:lnTo>
                    <a:lnTo>
                      <a:pt x="228" y="140"/>
                    </a:lnTo>
                    <a:lnTo>
                      <a:pt x="228" y="1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61" name="Freeform 39"/>
              <p:cNvSpPr>
                <a:spLocks/>
              </p:cNvSpPr>
              <p:nvPr/>
            </p:nvSpPr>
            <p:spPr bwMode="auto">
              <a:xfrm>
                <a:off x="1838" y="3801"/>
                <a:ext cx="33" cy="29"/>
              </a:xfrm>
              <a:custGeom>
                <a:avLst/>
                <a:gdLst>
                  <a:gd name="T0" fmla="*/ 0 w 98"/>
                  <a:gd name="T1" fmla="*/ 0 h 86"/>
                  <a:gd name="T2" fmla="*/ 0 w 98"/>
                  <a:gd name="T3" fmla="*/ 0 h 86"/>
                  <a:gd name="T4" fmla="*/ 0 w 98"/>
                  <a:gd name="T5" fmla="*/ 0 h 86"/>
                  <a:gd name="T6" fmla="*/ 0 w 98"/>
                  <a:gd name="T7" fmla="*/ 0 h 86"/>
                  <a:gd name="T8" fmla="*/ 0 w 98"/>
                  <a:gd name="T9" fmla="*/ 0 h 86"/>
                  <a:gd name="T10" fmla="*/ 0 w 98"/>
                  <a:gd name="T11" fmla="*/ 0 h 86"/>
                  <a:gd name="T12" fmla="*/ 0 w 98"/>
                  <a:gd name="T13" fmla="*/ 0 h 86"/>
                  <a:gd name="T14" fmla="*/ 0 w 98"/>
                  <a:gd name="T15" fmla="*/ 0 h 86"/>
                  <a:gd name="T16" fmla="*/ 0 w 98"/>
                  <a:gd name="T17" fmla="*/ 0 h 86"/>
                  <a:gd name="T18" fmla="*/ 0 w 98"/>
                  <a:gd name="T19" fmla="*/ 0 h 86"/>
                  <a:gd name="T20" fmla="*/ 0 w 98"/>
                  <a:gd name="T21" fmla="*/ 0 h 86"/>
                  <a:gd name="T22" fmla="*/ 0 w 98"/>
                  <a:gd name="T23" fmla="*/ 0 h 86"/>
                  <a:gd name="T24" fmla="*/ 0 w 98"/>
                  <a:gd name="T25" fmla="*/ 0 h 86"/>
                  <a:gd name="T26" fmla="*/ 0 w 98"/>
                  <a:gd name="T27" fmla="*/ 0 h 86"/>
                  <a:gd name="T28" fmla="*/ 0 w 98"/>
                  <a:gd name="T29" fmla="*/ 0 h 86"/>
                  <a:gd name="T30" fmla="*/ 0 w 98"/>
                  <a:gd name="T31" fmla="*/ 0 h 86"/>
                  <a:gd name="T32" fmla="*/ 0 w 98"/>
                  <a:gd name="T33" fmla="*/ 0 h 86"/>
                  <a:gd name="T34" fmla="*/ 0 w 98"/>
                  <a:gd name="T35" fmla="*/ 0 h 86"/>
                  <a:gd name="T36" fmla="*/ 0 w 98"/>
                  <a:gd name="T37" fmla="*/ 0 h 86"/>
                  <a:gd name="T38" fmla="*/ 0 w 98"/>
                  <a:gd name="T39" fmla="*/ 0 h 86"/>
                  <a:gd name="T40" fmla="*/ 0 w 98"/>
                  <a:gd name="T41" fmla="*/ 0 h 86"/>
                  <a:gd name="T42" fmla="*/ 0 w 98"/>
                  <a:gd name="T43" fmla="*/ 0 h 86"/>
                  <a:gd name="T44" fmla="*/ 0 w 98"/>
                  <a:gd name="T45" fmla="*/ 0 h 86"/>
                  <a:gd name="T46" fmla="*/ 0 w 98"/>
                  <a:gd name="T47" fmla="*/ 0 h 86"/>
                  <a:gd name="T48" fmla="*/ 0 w 98"/>
                  <a:gd name="T49" fmla="*/ 0 h 86"/>
                  <a:gd name="T50" fmla="*/ 0 w 98"/>
                  <a:gd name="T51" fmla="*/ 0 h 86"/>
                  <a:gd name="T52" fmla="*/ 0 w 98"/>
                  <a:gd name="T53" fmla="*/ 0 h 86"/>
                  <a:gd name="T54" fmla="*/ 0 w 98"/>
                  <a:gd name="T55" fmla="*/ 0 h 86"/>
                  <a:gd name="T56" fmla="*/ 0 w 98"/>
                  <a:gd name="T57" fmla="*/ 0 h 86"/>
                  <a:gd name="T58" fmla="*/ 0 w 98"/>
                  <a:gd name="T59" fmla="*/ 0 h 86"/>
                  <a:gd name="T60" fmla="*/ 0 w 98"/>
                  <a:gd name="T61" fmla="*/ 0 h 86"/>
                  <a:gd name="T62" fmla="*/ 0 w 98"/>
                  <a:gd name="T63" fmla="*/ 0 h 86"/>
                  <a:gd name="T64" fmla="*/ 0 w 98"/>
                  <a:gd name="T65" fmla="*/ 0 h 8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8"/>
                  <a:gd name="T100" fmla="*/ 0 h 86"/>
                  <a:gd name="T101" fmla="*/ 98 w 98"/>
                  <a:gd name="T102" fmla="*/ 86 h 8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8" h="86">
                    <a:moveTo>
                      <a:pt x="36" y="0"/>
                    </a:moveTo>
                    <a:lnTo>
                      <a:pt x="10" y="3"/>
                    </a:lnTo>
                    <a:lnTo>
                      <a:pt x="6" y="7"/>
                    </a:lnTo>
                    <a:lnTo>
                      <a:pt x="4" y="9"/>
                    </a:lnTo>
                    <a:lnTo>
                      <a:pt x="1" y="14"/>
                    </a:lnTo>
                    <a:lnTo>
                      <a:pt x="1" y="18"/>
                    </a:lnTo>
                    <a:lnTo>
                      <a:pt x="0" y="21"/>
                    </a:lnTo>
                    <a:lnTo>
                      <a:pt x="1" y="25"/>
                    </a:lnTo>
                    <a:lnTo>
                      <a:pt x="4" y="29"/>
                    </a:lnTo>
                    <a:lnTo>
                      <a:pt x="7" y="32"/>
                    </a:lnTo>
                    <a:lnTo>
                      <a:pt x="10" y="35"/>
                    </a:lnTo>
                    <a:lnTo>
                      <a:pt x="15" y="38"/>
                    </a:lnTo>
                    <a:lnTo>
                      <a:pt x="20" y="40"/>
                    </a:lnTo>
                    <a:lnTo>
                      <a:pt x="23" y="44"/>
                    </a:lnTo>
                    <a:lnTo>
                      <a:pt x="27" y="46"/>
                    </a:lnTo>
                    <a:lnTo>
                      <a:pt x="30" y="50"/>
                    </a:lnTo>
                    <a:lnTo>
                      <a:pt x="34" y="52"/>
                    </a:lnTo>
                    <a:lnTo>
                      <a:pt x="37" y="54"/>
                    </a:lnTo>
                    <a:lnTo>
                      <a:pt x="41" y="57"/>
                    </a:lnTo>
                    <a:lnTo>
                      <a:pt x="43" y="59"/>
                    </a:lnTo>
                    <a:lnTo>
                      <a:pt x="46" y="61"/>
                    </a:lnTo>
                    <a:lnTo>
                      <a:pt x="49" y="65"/>
                    </a:lnTo>
                    <a:lnTo>
                      <a:pt x="52" y="67"/>
                    </a:lnTo>
                    <a:lnTo>
                      <a:pt x="54" y="69"/>
                    </a:lnTo>
                    <a:lnTo>
                      <a:pt x="58" y="73"/>
                    </a:lnTo>
                    <a:lnTo>
                      <a:pt x="61" y="76"/>
                    </a:lnTo>
                    <a:lnTo>
                      <a:pt x="65" y="79"/>
                    </a:lnTo>
                    <a:lnTo>
                      <a:pt x="67" y="81"/>
                    </a:lnTo>
                    <a:lnTo>
                      <a:pt x="71" y="83"/>
                    </a:lnTo>
                    <a:lnTo>
                      <a:pt x="73" y="84"/>
                    </a:lnTo>
                    <a:lnTo>
                      <a:pt x="76" y="84"/>
                    </a:lnTo>
                    <a:lnTo>
                      <a:pt x="79" y="86"/>
                    </a:lnTo>
                    <a:lnTo>
                      <a:pt x="82" y="86"/>
                    </a:lnTo>
                    <a:lnTo>
                      <a:pt x="84" y="86"/>
                    </a:lnTo>
                    <a:lnTo>
                      <a:pt x="88" y="84"/>
                    </a:lnTo>
                    <a:lnTo>
                      <a:pt x="91" y="83"/>
                    </a:lnTo>
                    <a:lnTo>
                      <a:pt x="94" y="82"/>
                    </a:lnTo>
                    <a:lnTo>
                      <a:pt x="95" y="82"/>
                    </a:lnTo>
                    <a:lnTo>
                      <a:pt x="95" y="81"/>
                    </a:lnTo>
                    <a:lnTo>
                      <a:pt x="96" y="79"/>
                    </a:lnTo>
                    <a:lnTo>
                      <a:pt x="97" y="74"/>
                    </a:lnTo>
                    <a:lnTo>
                      <a:pt x="98" y="69"/>
                    </a:lnTo>
                    <a:lnTo>
                      <a:pt x="98" y="67"/>
                    </a:lnTo>
                    <a:lnTo>
                      <a:pt x="98" y="64"/>
                    </a:lnTo>
                    <a:lnTo>
                      <a:pt x="98" y="61"/>
                    </a:lnTo>
                    <a:lnTo>
                      <a:pt x="98" y="58"/>
                    </a:lnTo>
                    <a:lnTo>
                      <a:pt x="96" y="55"/>
                    </a:lnTo>
                    <a:lnTo>
                      <a:pt x="96" y="52"/>
                    </a:lnTo>
                    <a:lnTo>
                      <a:pt x="94" y="50"/>
                    </a:lnTo>
                    <a:lnTo>
                      <a:pt x="91" y="46"/>
                    </a:lnTo>
                    <a:lnTo>
                      <a:pt x="88" y="43"/>
                    </a:lnTo>
                    <a:lnTo>
                      <a:pt x="86" y="40"/>
                    </a:lnTo>
                    <a:lnTo>
                      <a:pt x="82" y="38"/>
                    </a:lnTo>
                    <a:lnTo>
                      <a:pt x="80" y="36"/>
                    </a:lnTo>
                    <a:lnTo>
                      <a:pt x="78" y="34"/>
                    </a:lnTo>
                    <a:lnTo>
                      <a:pt x="74" y="31"/>
                    </a:lnTo>
                    <a:lnTo>
                      <a:pt x="72" y="29"/>
                    </a:lnTo>
                    <a:lnTo>
                      <a:pt x="68" y="27"/>
                    </a:lnTo>
                    <a:lnTo>
                      <a:pt x="65" y="24"/>
                    </a:lnTo>
                    <a:lnTo>
                      <a:pt x="61" y="22"/>
                    </a:lnTo>
                    <a:lnTo>
                      <a:pt x="58" y="18"/>
                    </a:lnTo>
                    <a:lnTo>
                      <a:pt x="54" y="15"/>
                    </a:lnTo>
                    <a:lnTo>
                      <a:pt x="50" y="12"/>
                    </a:lnTo>
                    <a:lnTo>
                      <a:pt x="45" y="8"/>
                    </a:lnTo>
                    <a:lnTo>
                      <a:pt x="41" y="3"/>
                    </a:lnTo>
                    <a:lnTo>
                      <a:pt x="3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62" name="Freeform 40"/>
              <p:cNvSpPr>
                <a:spLocks/>
              </p:cNvSpPr>
              <p:nvPr/>
            </p:nvSpPr>
            <p:spPr bwMode="auto">
              <a:xfrm>
                <a:off x="1558" y="3718"/>
                <a:ext cx="427" cy="526"/>
              </a:xfrm>
              <a:custGeom>
                <a:avLst/>
                <a:gdLst>
                  <a:gd name="T0" fmla="*/ 0 w 1282"/>
                  <a:gd name="T1" fmla="*/ 0 h 1578"/>
                  <a:gd name="T2" fmla="*/ 0 w 1282"/>
                  <a:gd name="T3" fmla="*/ 0 h 1578"/>
                  <a:gd name="T4" fmla="*/ 0 w 1282"/>
                  <a:gd name="T5" fmla="*/ 0 h 1578"/>
                  <a:gd name="T6" fmla="*/ 0 w 1282"/>
                  <a:gd name="T7" fmla="*/ 0 h 1578"/>
                  <a:gd name="T8" fmla="*/ 0 w 1282"/>
                  <a:gd name="T9" fmla="*/ 0 h 1578"/>
                  <a:gd name="T10" fmla="*/ 0 w 1282"/>
                  <a:gd name="T11" fmla="*/ 0 h 1578"/>
                  <a:gd name="T12" fmla="*/ 0 w 1282"/>
                  <a:gd name="T13" fmla="*/ 0 h 1578"/>
                  <a:gd name="T14" fmla="*/ 0 w 1282"/>
                  <a:gd name="T15" fmla="*/ 0 h 1578"/>
                  <a:gd name="T16" fmla="*/ 0 w 1282"/>
                  <a:gd name="T17" fmla="*/ 0 h 1578"/>
                  <a:gd name="T18" fmla="*/ 0 w 1282"/>
                  <a:gd name="T19" fmla="*/ 0 h 1578"/>
                  <a:gd name="T20" fmla="*/ 0 w 1282"/>
                  <a:gd name="T21" fmla="*/ 0 h 1578"/>
                  <a:gd name="T22" fmla="*/ 0 w 1282"/>
                  <a:gd name="T23" fmla="*/ 0 h 1578"/>
                  <a:gd name="T24" fmla="*/ 0 w 1282"/>
                  <a:gd name="T25" fmla="*/ 0 h 1578"/>
                  <a:gd name="T26" fmla="*/ 0 w 1282"/>
                  <a:gd name="T27" fmla="*/ 0 h 1578"/>
                  <a:gd name="T28" fmla="*/ 0 w 1282"/>
                  <a:gd name="T29" fmla="*/ 0 h 1578"/>
                  <a:gd name="T30" fmla="*/ 0 w 1282"/>
                  <a:gd name="T31" fmla="*/ 0 h 1578"/>
                  <a:gd name="T32" fmla="*/ 0 w 1282"/>
                  <a:gd name="T33" fmla="*/ 0 h 1578"/>
                  <a:gd name="T34" fmla="*/ 0 w 1282"/>
                  <a:gd name="T35" fmla="*/ 0 h 1578"/>
                  <a:gd name="T36" fmla="*/ 0 w 1282"/>
                  <a:gd name="T37" fmla="*/ 0 h 1578"/>
                  <a:gd name="T38" fmla="*/ 0 w 1282"/>
                  <a:gd name="T39" fmla="*/ 0 h 1578"/>
                  <a:gd name="T40" fmla="*/ 0 w 1282"/>
                  <a:gd name="T41" fmla="*/ 0 h 1578"/>
                  <a:gd name="T42" fmla="*/ 0 w 1282"/>
                  <a:gd name="T43" fmla="*/ 0 h 1578"/>
                  <a:gd name="T44" fmla="*/ 0 w 1282"/>
                  <a:gd name="T45" fmla="*/ 0 h 1578"/>
                  <a:gd name="T46" fmla="*/ 0 w 1282"/>
                  <a:gd name="T47" fmla="*/ 0 h 1578"/>
                  <a:gd name="T48" fmla="*/ 0 w 1282"/>
                  <a:gd name="T49" fmla="*/ 0 h 1578"/>
                  <a:gd name="T50" fmla="*/ 0 w 1282"/>
                  <a:gd name="T51" fmla="*/ 0 h 1578"/>
                  <a:gd name="T52" fmla="*/ 0 w 1282"/>
                  <a:gd name="T53" fmla="*/ 0 h 1578"/>
                  <a:gd name="T54" fmla="*/ 0 w 1282"/>
                  <a:gd name="T55" fmla="*/ 0 h 1578"/>
                  <a:gd name="T56" fmla="*/ 0 w 1282"/>
                  <a:gd name="T57" fmla="*/ 0 h 1578"/>
                  <a:gd name="T58" fmla="*/ 0 w 1282"/>
                  <a:gd name="T59" fmla="*/ 0 h 1578"/>
                  <a:gd name="T60" fmla="*/ 0 w 1282"/>
                  <a:gd name="T61" fmla="*/ 0 h 1578"/>
                  <a:gd name="T62" fmla="*/ 0 w 1282"/>
                  <a:gd name="T63" fmla="*/ 0 h 1578"/>
                  <a:gd name="T64" fmla="*/ 0 w 1282"/>
                  <a:gd name="T65" fmla="*/ 0 h 1578"/>
                  <a:gd name="T66" fmla="*/ 0 w 1282"/>
                  <a:gd name="T67" fmla="*/ 0 h 1578"/>
                  <a:gd name="T68" fmla="*/ 0 w 1282"/>
                  <a:gd name="T69" fmla="*/ 0 h 1578"/>
                  <a:gd name="T70" fmla="*/ 0 w 1282"/>
                  <a:gd name="T71" fmla="*/ 0 h 1578"/>
                  <a:gd name="T72" fmla="*/ 0 w 1282"/>
                  <a:gd name="T73" fmla="*/ 0 h 1578"/>
                  <a:gd name="T74" fmla="*/ 0 w 1282"/>
                  <a:gd name="T75" fmla="*/ 0 h 1578"/>
                  <a:gd name="T76" fmla="*/ 0 w 1282"/>
                  <a:gd name="T77" fmla="*/ 0 h 1578"/>
                  <a:gd name="T78" fmla="*/ 0 w 1282"/>
                  <a:gd name="T79" fmla="*/ 0 h 1578"/>
                  <a:gd name="T80" fmla="*/ 0 w 1282"/>
                  <a:gd name="T81" fmla="*/ 0 h 1578"/>
                  <a:gd name="T82" fmla="*/ 0 w 1282"/>
                  <a:gd name="T83" fmla="*/ 0 h 1578"/>
                  <a:gd name="T84" fmla="*/ 0 w 1282"/>
                  <a:gd name="T85" fmla="*/ 0 h 1578"/>
                  <a:gd name="T86" fmla="*/ 0 w 1282"/>
                  <a:gd name="T87" fmla="*/ 0 h 1578"/>
                  <a:gd name="T88" fmla="*/ 0 w 1282"/>
                  <a:gd name="T89" fmla="*/ 0 h 1578"/>
                  <a:gd name="T90" fmla="*/ 0 w 1282"/>
                  <a:gd name="T91" fmla="*/ 0 h 1578"/>
                  <a:gd name="T92" fmla="*/ 0 w 1282"/>
                  <a:gd name="T93" fmla="*/ 0 h 1578"/>
                  <a:gd name="T94" fmla="*/ 0 w 1282"/>
                  <a:gd name="T95" fmla="*/ 0 h 1578"/>
                  <a:gd name="T96" fmla="*/ 0 w 1282"/>
                  <a:gd name="T97" fmla="*/ 0 h 1578"/>
                  <a:gd name="T98" fmla="*/ 0 w 1282"/>
                  <a:gd name="T99" fmla="*/ 0 h 1578"/>
                  <a:gd name="T100" fmla="*/ 0 w 1282"/>
                  <a:gd name="T101" fmla="*/ 0 h 1578"/>
                  <a:gd name="T102" fmla="*/ 0 w 1282"/>
                  <a:gd name="T103" fmla="*/ 0 h 1578"/>
                  <a:gd name="T104" fmla="*/ 0 w 1282"/>
                  <a:gd name="T105" fmla="*/ 0 h 1578"/>
                  <a:gd name="T106" fmla="*/ 0 w 1282"/>
                  <a:gd name="T107" fmla="*/ 0 h 1578"/>
                  <a:gd name="T108" fmla="*/ 0 w 1282"/>
                  <a:gd name="T109" fmla="*/ 0 h 1578"/>
                  <a:gd name="T110" fmla="*/ 0 w 1282"/>
                  <a:gd name="T111" fmla="*/ 0 h 1578"/>
                  <a:gd name="T112" fmla="*/ 0 w 1282"/>
                  <a:gd name="T113" fmla="*/ 0 h 1578"/>
                  <a:gd name="T114" fmla="*/ 0 w 1282"/>
                  <a:gd name="T115" fmla="*/ 0 h 1578"/>
                  <a:gd name="T116" fmla="*/ 0 w 1282"/>
                  <a:gd name="T117" fmla="*/ 0 h 1578"/>
                  <a:gd name="T118" fmla="*/ 0 w 1282"/>
                  <a:gd name="T119" fmla="*/ 0 h 1578"/>
                  <a:gd name="T120" fmla="*/ 0 w 1282"/>
                  <a:gd name="T121" fmla="*/ 0 h 1578"/>
                  <a:gd name="T122" fmla="*/ 0 w 1282"/>
                  <a:gd name="T123" fmla="*/ 0 h 1578"/>
                  <a:gd name="T124" fmla="*/ 0 w 1282"/>
                  <a:gd name="T125" fmla="*/ 0 h 157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82"/>
                  <a:gd name="T190" fmla="*/ 0 h 1578"/>
                  <a:gd name="T191" fmla="*/ 1282 w 1282"/>
                  <a:gd name="T192" fmla="*/ 1578 h 157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82" h="1578">
                    <a:moveTo>
                      <a:pt x="1251" y="574"/>
                    </a:moveTo>
                    <a:lnTo>
                      <a:pt x="1250" y="565"/>
                    </a:lnTo>
                    <a:lnTo>
                      <a:pt x="1250" y="555"/>
                    </a:lnTo>
                    <a:lnTo>
                      <a:pt x="1249" y="545"/>
                    </a:lnTo>
                    <a:lnTo>
                      <a:pt x="1249" y="536"/>
                    </a:lnTo>
                    <a:lnTo>
                      <a:pt x="1247" y="526"/>
                    </a:lnTo>
                    <a:lnTo>
                      <a:pt x="1247" y="517"/>
                    </a:lnTo>
                    <a:lnTo>
                      <a:pt x="1246" y="507"/>
                    </a:lnTo>
                    <a:lnTo>
                      <a:pt x="1244" y="499"/>
                    </a:lnTo>
                    <a:lnTo>
                      <a:pt x="1243" y="488"/>
                    </a:lnTo>
                    <a:lnTo>
                      <a:pt x="1242" y="479"/>
                    </a:lnTo>
                    <a:lnTo>
                      <a:pt x="1241" y="469"/>
                    </a:lnTo>
                    <a:lnTo>
                      <a:pt x="1240" y="459"/>
                    </a:lnTo>
                    <a:lnTo>
                      <a:pt x="1239" y="450"/>
                    </a:lnTo>
                    <a:lnTo>
                      <a:pt x="1237" y="441"/>
                    </a:lnTo>
                    <a:lnTo>
                      <a:pt x="1235" y="431"/>
                    </a:lnTo>
                    <a:lnTo>
                      <a:pt x="1234" y="421"/>
                    </a:lnTo>
                    <a:lnTo>
                      <a:pt x="1232" y="412"/>
                    </a:lnTo>
                    <a:lnTo>
                      <a:pt x="1230" y="403"/>
                    </a:lnTo>
                    <a:lnTo>
                      <a:pt x="1228" y="392"/>
                    </a:lnTo>
                    <a:lnTo>
                      <a:pt x="1227" y="383"/>
                    </a:lnTo>
                    <a:lnTo>
                      <a:pt x="1225" y="374"/>
                    </a:lnTo>
                    <a:lnTo>
                      <a:pt x="1222" y="365"/>
                    </a:lnTo>
                    <a:lnTo>
                      <a:pt x="1220" y="354"/>
                    </a:lnTo>
                    <a:lnTo>
                      <a:pt x="1218" y="345"/>
                    </a:lnTo>
                    <a:lnTo>
                      <a:pt x="1215" y="336"/>
                    </a:lnTo>
                    <a:lnTo>
                      <a:pt x="1213" y="326"/>
                    </a:lnTo>
                    <a:lnTo>
                      <a:pt x="1211" y="316"/>
                    </a:lnTo>
                    <a:lnTo>
                      <a:pt x="1209" y="307"/>
                    </a:lnTo>
                    <a:lnTo>
                      <a:pt x="1205" y="298"/>
                    </a:lnTo>
                    <a:lnTo>
                      <a:pt x="1203" y="288"/>
                    </a:lnTo>
                    <a:lnTo>
                      <a:pt x="1199" y="279"/>
                    </a:lnTo>
                    <a:lnTo>
                      <a:pt x="1197" y="270"/>
                    </a:lnTo>
                    <a:lnTo>
                      <a:pt x="1192" y="261"/>
                    </a:lnTo>
                    <a:lnTo>
                      <a:pt x="1189" y="251"/>
                    </a:lnTo>
                    <a:lnTo>
                      <a:pt x="1187" y="242"/>
                    </a:lnTo>
                    <a:lnTo>
                      <a:pt x="1183" y="233"/>
                    </a:lnTo>
                    <a:lnTo>
                      <a:pt x="1178" y="224"/>
                    </a:lnTo>
                    <a:lnTo>
                      <a:pt x="1175" y="214"/>
                    </a:lnTo>
                    <a:lnTo>
                      <a:pt x="1172" y="205"/>
                    </a:lnTo>
                    <a:lnTo>
                      <a:pt x="1168" y="197"/>
                    </a:lnTo>
                    <a:lnTo>
                      <a:pt x="1163" y="188"/>
                    </a:lnTo>
                    <a:lnTo>
                      <a:pt x="1159" y="178"/>
                    </a:lnTo>
                    <a:lnTo>
                      <a:pt x="1155" y="170"/>
                    </a:lnTo>
                    <a:lnTo>
                      <a:pt x="1151" y="161"/>
                    </a:lnTo>
                    <a:lnTo>
                      <a:pt x="1146" y="153"/>
                    </a:lnTo>
                    <a:lnTo>
                      <a:pt x="1142" y="144"/>
                    </a:lnTo>
                    <a:lnTo>
                      <a:pt x="1137" y="136"/>
                    </a:lnTo>
                    <a:lnTo>
                      <a:pt x="1132" y="128"/>
                    </a:lnTo>
                    <a:lnTo>
                      <a:pt x="1126" y="118"/>
                    </a:lnTo>
                    <a:lnTo>
                      <a:pt x="1121" y="109"/>
                    </a:lnTo>
                    <a:lnTo>
                      <a:pt x="1116" y="101"/>
                    </a:lnTo>
                    <a:lnTo>
                      <a:pt x="1110" y="93"/>
                    </a:lnTo>
                    <a:lnTo>
                      <a:pt x="1105" y="84"/>
                    </a:lnTo>
                    <a:lnTo>
                      <a:pt x="1099" y="77"/>
                    </a:lnTo>
                    <a:lnTo>
                      <a:pt x="1093" y="69"/>
                    </a:lnTo>
                    <a:lnTo>
                      <a:pt x="1088" y="61"/>
                    </a:lnTo>
                    <a:lnTo>
                      <a:pt x="1081" y="52"/>
                    </a:lnTo>
                    <a:lnTo>
                      <a:pt x="1076" y="44"/>
                    </a:lnTo>
                    <a:lnTo>
                      <a:pt x="1069" y="36"/>
                    </a:lnTo>
                    <a:lnTo>
                      <a:pt x="1063" y="29"/>
                    </a:lnTo>
                    <a:lnTo>
                      <a:pt x="1056" y="21"/>
                    </a:lnTo>
                    <a:lnTo>
                      <a:pt x="1049" y="14"/>
                    </a:lnTo>
                    <a:lnTo>
                      <a:pt x="1042" y="7"/>
                    </a:lnTo>
                    <a:lnTo>
                      <a:pt x="1036" y="0"/>
                    </a:lnTo>
                    <a:lnTo>
                      <a:pt x="1005" y="29"/>
                    </a:lnTo>
                    <a:lnTo>
                      <a:pt x="1007" y="32"/>
                    </a:lnTo>
                    <a:lnTo>
                      <a:pt x="1011" y="35"/>
                    </a:lnTo>
                    <a:lnTo>
                      <a:pt x="1013" y="39"/>
                    </a:lnTo>
                    <a:lnTo>
                      <a:pt x="1017" y="43"/>
                    </a:lnTo>
                    <a:lnTo>
                      <a:pt x="1020" y="47"/>
                    </a:lnTo>
                    <a:lnTo>
                      <a:pt x="1024" y="50"/>
                    </a:lnTo>
                    <a:lnTo>
                      <a:pt x="1027" y="54"/>
                    </a:lnTo>
                    <a:lnTo>
                      <a:pt x="1031" y="58"/>
                    </a:lnTo>
                    <a:lnTo>
                      <a:pt x="1033" y="62"/>
                    </a:lnTo>
                    <a:lnTo>
                      <a:pt x="1036" y="65"/>
                    </a:lnTo>
                    <a:lnTo>
                      <a:pt x="1039" y="70"/>
                    </a:lnTo>
                    <a:lnTo>
                      <a:pt x="1042" y="73"/>
                    </a:lnTo>
                    <a:lnTo>
                      <a:pt x="1044" y="78"/>
                    </a:lnTo>
                    <a:lnTo>
                      <a:pt x="1048" y="81"/>
                    </a:lnTo>
                    <a:lnTo>
                      <a:pt x="1050" y="86"/>
                    </a:lnTo>
                    <a:lnTo>
                      <a:pt x="1054" y="91"/>
                    </a:lnTo>
                    <a:lnTo>
                      <a:pt x="1056" y="94"/>
                    </a:lnTo>
                    <a:lnTo>
                      <a:pt x="1059" y="99"/>
                    </a:lnTo>
                    <a:lnTo>
                      <a:pt x="1062" y="103"/>
                    </a:lnTo>
                    <a:lnTo>
                      <a:pt x="1065" y="107"/>
                    </a:lnTo>
                    <a:lnTo>
                      <a:pt x="1068" y="111"/>
                    </a:lnTo>
                    <a:lnTo>
                      <a:pt x="1071" y="116"/>
                    </a:lnTo>
                    <a:lnTo>
                      <a:pt x="1073" y="121"/>
                    </a:lnTo>
                    <a:lnTo>
                      <a:pt x="1077" y="126"/>
                    </a:lnTo>
                    <a:lnTo>
                      <a:pt x="1079" y="130"/>
                    </a:lnTo>
                    <a:lnTo>
                      <a:pt x="1081" y="135"/>
                    </a:lnTo>
                    <a:lnTo>
                      <a:pt x="1084" y="139"/>
                    </a:lnTo>
                    <a:lnTo>
                      <a:pt x="1087" y="144"/>
                    </a:lnTo>
                    <a:lnTo>
                      <a:pt x="1090" y="150"/>
                    </a:lnTo>
                    <a:lnTo>
                      <a:pt x="1093" y="154"/>
                    </a:lnTo>
                    <a:lnTo>
                      <a:pt x="1095" y="159"/>
                    </a:lnTo>
                    <a:lnTo>
                      <a:pt x="1099" y="165"/>
                    </a:lnTo>
                    <a:lnTo>
                      <a:pt x="1100" y="169"/>
                    </a:lnTo>
                    <a:lnTo>
                      <a:pt x="1103" y="174"/>
                    </a:lnTo>
                    <a:lnTo>
                      <a:pt x="1105" y="178"/>
                    </a:lnTo>
                    <a:lnTo>
                      <a:pt x="1108" y="184"/>
                    </a:lnTo>
                    <a:lnTo>
                      <a:pt x="1110" y="189"/>
                    </a:lnTo>
                    <a:lnTo>
                      <a:pt x="1113" y="195"/>
                    </a:lnTo>
                    <a:lnTo>
                      <a:pt x="1115" y="199"/>
                    </a:lnTo>
                    <a:lnTo>
                      <a:pt x="1117" y="205"/>
                    </a:lnTo>
                    <a:lnTo>
                      <a:pt x="1120" y="210"/>
                    </a:lnTo>
                    <a:lnTo>
                      <a:pt x="1122" y="215"/>
                    </a:lnTo>
                    <a:lnTo>
                      <a:pt x="1124" y="220"/>
                    </a:lnTo>
                    <a:lnTo>
                      <a:pt x="1126" y="226"/>
                    </a:lnTo>
                    <a:lnTo>
                      <a:pt x="1129" y="232"/>
                    </a:lnTo>
                    <a:lnTo>
                      <a:pt x="1131" y="236"/>
                    </a:lnTo>
                    <a:lnTo>
                      <a:pt x="1133" y="242"/>
                    </a:lnTo>
                    <a:lnTo>
                      <a:pt x="1136" y="248"/>
                    </a:lnTo>
                    <a:lnTo>
                      <a:pt x="1138" y="254"/>
                    </a:lnTo>
                    <a:lnTo>
                      <a:pt x="1139" y="259"/>
                    </a:lnTo>
                    <a:lnTo>
                      <a:pt x="1142" y="265"/>
                    </a:lnTo>
                    <a:lnTo>
                      <a:pt x="1144" y="271"/>
                    </a:lnTo>
                    <a:lnTo>
                      <a:pt x="1145" y="277"/>
                    </a:lnTo>
                    <a:lnTo>
                      <a:pt x="1147" y="283"/>
                    </a:lnTo>
                    <a:lnTo>
                      <a:pt x="1150" y="288"/>
                    </a:lnTo>
                    <a:lnTo>
                      <a:pt x="1152" y="294"/>
                    </a:lnTo>
                    <a:lnTo>
                      <a:pt x="1153" y="300"/>
                    </a:lnTo>
                    <a:lnTo>
                      <a:pt x="1155" y="306"/>
                    </a:lnTo>
                    <a:lnTo>
                      <a:pt x="1157" y="311"/>
                    </a:lnTo>
                    <a:lnTo>
                      <a:pt x="1159" y="318"/>
                    </a:lnTo>
                    <a:lnTo>
                      <a:pt x="1161" y="324"/>
                    </a:lnTo>
                    <a:lnTo>
                      <a:pt x="1162" y="330"/>
                    </a:lnTo>
                    <a:lnTo>
                      <a:pt x="1165" y="336"/>
                    </a:lnTo>
                    <a:lnTo>
                      <a:pt x="1167" y="343"/>
                    </a:lnTo>
                    <a:lnTo>
                      <a:pt x="1167" y="347"/>
                    </a:lnTo>
                    <a:lnTo>
                      <a:pt x="1169" y="353"/>
                    </a:lnTo>
                    <a:lnTo>
                      <a:pt x="1170" y="359"/>
                    </a:lnTo>
                    <a:lnTo>
                      <a:pt x="1172" y="365"/>
                    </a:lnTo>
                    <a:lnTo>
                      <a:pt x="1173" y="369"/>
                    </a:lnTo>
                    <a:lnTo>
                      <a:pt x="1174" y="375"/>
                    </a:lnTo>
                    <a:lnTo>
                      <a:pt x="1175" y="381"/>
                    </a:lnTo>
                    <a:lnTo>
                      <a:pt x="1177" y="387"/>
                    </a:lnTo>
                    <a:lnTo>
                      <a:pt x="1177" y="391"/>
                    </a:lnTo>
                    <a:lnTo>
                      <a:pt x="1180" y="397"/>
                    </a:lnTo>
                    <a:lnTo>
                      <a:pt x="1181" y="403"/>
                    </a:lnTo>
                    <a:lnTo>
                      <a:pt x="1182" y="409"/>
                    </a:lnTo>
                    <a:lnTo>
                      <a:pt x="1183" y="413"/>
                    </a:lnTo>
                    <a:lnTo>
                      <a:pt x="1184" y="419"/>
                    </a:lnTo>
                    <a:lnTo>
                      <a:pt x="1185" y="425"/>
                    </a:lnTo>
                    <a:lnTo>
                      <a:pt x="1187" y="431"/>
                    </a:lnTo>
                    <a:lnTo>
                      <a:pt x="1187" y="436"/>
                    </a:lnTo>
                    <a:lnTo>
                      <a:pt x="1188" y="442"/>
                    </a:lnTo>
                    <a:lnTo>
                      <a:pt x="1189" y="447"/>
                    </a:lnTo>
                    <a:lnTo>
                      <a:pt x="1190" y="452"/>
                    </a:lnTo>
                    <a:lnTo>
                      <a:pt x="1190" y="458"/>
                    </a:lnTo>
                    <a:lnTo>
                      <a:pt x="1192" y="464"/>
                    </a:lnTo>
                    <a:lnTo>
                      <a:pt x="1192" y="470"/>
                    </a:lnTo>
                    <a:lnTo>
                      <a:pt x="1194" y="476"/>
                    </a:lnTo>
                    <a:lnTo>
                      <a:pt x="1195" y="481"/>
                    </a:lnTo>
                    <a:lnTo>
                      <a:pt x="1195" y="487"/>
                    </a:lnTo>
                    <a:lnTo>
                      <a:pt x="1196" y="492"/>
                    </a:lnTo>
                    <a:lnTo>
                      <a:pt x="1197" y="498"/>
                    </a:lnTo>
                    <a:lnTo>
                      <a:pt x="1197" y="503"/>
                    </a:lnTo>
                    <a:lnTo>
                      <a:pt x="1198" y="509"/>
                    </a:lnTo>
                    <a:lnTo>
                      <a:pt x="1199" y="515"/>
                    </a:lnTo>
                    <a:lnTo>
                      <a:pt x="1200" y="521"/>
                    </a:lnTo>
                    <a:lnTo>
                      <a:pt x="1200" y="526"/>
                    </a:lnTo>
                    <a:lnTo>
                      <a:pt x="1200" y="531"/>
                    </a:lnTo>
                    <a:lnTo>
                      <a:pt x="1200" y="537"/>
                    </a:lnTo>
                    <a:lnTo>
                      <a:pt x="1202" y="543"/>
                    </a:lnTo>
                    <a:lnTo>
                      <a:pt x="1202" y="548"/>
                    </a:lnTo>
                    <a:lnTo>
                      <a:pt x="1203" y="553"/>
                    </a:lnTo>
                    <a:lnTo>
                      <a:pt x="1203" y="559"/>
                    </a:lnTo>
                    <a:lnTo>
                      <a:pt x="1203" y="565"/>
                    </a:lnTo>
                    <a:lnTo>
                      <a:pt x="1203" y="570"/>
                    </a:lnTo>
                    <a:lnTo>
                      <a:pt x="1204" y="576"/>
                    </a:lnTo>
                    <a:lnTo>
                      <a:pt x="1204" y="582"/>
                    </a:lnTo>
                    <a:lnTo>
                      <a:pt x="1204" y="587"/>
                    </a:lnTo>
                    <a:lnTo>
                      <a:pt x="1204" y="592"/>
                    </a:lnTo>
                    <a:lnTo>
                      <a:pt x="1205" y="598"/>
                    </a:lnTo>
                    <a:lnTo>
                      <a:pt x="1205" y="604"/>
                    </a:lnTo>
                    <a:lnTo>
                      <a:pt x="1206" y="610"/>
                    </a:lnTo>
                    <a:lnTo>
                      <a:pt x="1206" y="614"/>
                    </a:lnTo>
                    <a:lnTo>
                      <a:pt x="1206" y="620"/>
                    </a:lnTo>
                    <a:lnTo>
                      <a:pt x="1206" y="625"/>
                    </a:lnTo>
                    <a:lnTo>
                      <a:pt x="1206" y="631"/>
                    </a:lnTo>
                    <a:lnTo>
                      <a:pt x="1206" y="636"/>
                    </a:lnTo>
                    <a:lnTo>
                      <a:pt x="1206" y="641"/>
                    </a:lnTo>
                    <a:lnTo>
                      <a:pt x="1206" y="647"/>
                    </a:lnTo>
                    <a:lnTo>
                      <a:pt x="1206" y="653"/>
                    </a:lnTo>
                    <a:lnTo>
                      <a:pt x="1206" y="658"/>
                    </a:lnTo>
                    <a:lnTo>
                      <a:pt x="1206" y="663"/>
                    </a:lnTo>
                    <a:lnTo>
                      <a:pt x="1206" y="669"/>
                    </a:lnTo>
                    <a:lnTo>
                      <a:pt x="1206" y="673"/>
                    </a:lnTo>
                    <a:lnTo>
                      <a:pt x="1205" y="679"/>
                    </a:lnTo>
                    <a:lnTo>
                      <a:pt x="1205" y="684"/>
                    </a:lnTo>
                    <a:lnTo>
                      <a:pt x="1205" y="690"/>
                    </a:lnTo>
                    <a:lnTo>
                      <a:pt x="1205" y="695"/>
                    </a:lnTo>
                    <a:lnTo>
                      <a:pt x="1204" y="702"/>
                    </a:lnTo>
                    <a:lnTo>
                      <a:pt x="1204" y="710"/>
                    </a:lnTo>
                    <a:lnTo>
                      <a:pt x="1203" y="717"/>
                    </a:lnTo>
                    <a:lnTo>
                      <a:pt x="1203" y="724"/>
                    </a:lnTo>
                    <a:lnTo>
                      <a:pt x="1202" y="731"/>
                    </a:lnTo>
                    <a:lnTo>
                      <a:pt x="1200" y="738"/>
                    </a:lnTo>
                    <a:lnTo>
                      <a:pt x="1200" y="745"/>
                    </a:lnTo>
                    <a:lnTo>
                      <a:pt x="1200" y="752"/>
                    </a:lnTo>
                    <a:lnTo>
                      <a:pt x="1199" y="759"/>
                    </a:lnTo>
                    <a:lnTo>
                      <a:pt x="1198" y="765"/>
                    </a:lnTo>
                    <a:lnTo>
                      <a:pt x="1197" y="770"/>
                    </a:lnTo>
                    <a:lnTo>
                      <a:pt x="1197" y="777"/>
                    </a:lnTo>
                    <a:lnTo>
                      <a:pt x="1196" y="783"/>
                    </a:lnTo>
                    <a:lnTo>
                      <a:pt x="1196" y="790"/>
                    </a:lnTo>
                    <a:lnTo>
                      <a:pt x="1195" y="796"/>
                    </a:lnTo>
                    <a:lnTo>
                      <a:pt x="1195" y="802"/>
                    </a:lnTo>
                    <a:lnTo>
                      <a:pt x="1192" y="807"/>
                    </a:lnTo>
                    <a:lnTo>
                      <a:pt x="1192" y="813"/>
                    </a:lnTo>
                    <a:lnTo>
                      <a:pt x="1191" y="818"/>
                    </a:lnTo>
                    <a:lnTo>
                      <a:pt x="1190" y="824"/>
                    </a:lnTo>
                    <a:lnTo>
                      <a:pt x="1189" y="828"/>
                    </a:lnTo>
                    <a:lnTo>
                      <a:pt x="1188" y="833"/>
                    </a:lnTo>
                    <a:lnTo>
                      <a:pt x="1187" y="839"/>
                    </a:lnTo>
                    <a:lnTo>
                      <a:pt x="1187" y="844"/>
                    </a:lnTo>
                    <a:lnTo>
                      <a:pt x="1185" y="848"/>
                    </a:lnTo>
                    <a:lnTo>
                      <a:pt x="1184" y="853"/>
                    </a:lnTo>
                    <a:lnTo>
                      <a:pt x="1183" y="858"/>
                    </a:lnTo>
                    <a:lnTo>
                      <a:pt x="1183" y="863"/>
                    </a:lnTo>
                    <a:lnTo>
                      <a:pt x="1181" y="866"/>
                    </a:lnTo>
                    <a:lnTo>
                      <a:pt x="1181" y="871"/>
                    </a:lnTo>
                    <a:lnTo>
                      <a:pt x="1180" y="876"/>
                    </a:lnTo>
                    <a:lnTo>
                      <a:pt x="1178" y="880"/>
                    </a:lnTo>
                    <a:lnTo>
                      <a:pt x="1177" y="884"/>
                    </a:lnTo>
                    <a:lnTo>
                      <a:pt x="1176" y="887"/>
                    </a:lnTo>
                    <a:lnTo>
                      <a:pt x="1175" y="891"/>
                    </a:lnTo>
                    <a:lnTo>
                      <a:pt x="1175" y="894"/>
                    </a:lnTo>
                    <a:lnTo>
                      <a:pt x="1173" y="898"/>
                    </a:lnTo>
                    <a:lnTo>
                      <a:pt x="1173" y="901"/>
                    </a:lnTo>
                    <a:lnTo>
                      <a:pt x="1172" y="905"/>
                    </a:lnTo>
                    <a:lnTo>
                      <a:pt x="1170" y="908"/>
                    </a:lnTo>
                    <a:lnTo>
                      <a:pt x="1169" y="910"/>
                    </a:lnTo>
                    <a:lnTo>
                      <a:pt x="1168" y="914"/>
                    </a:lnTo>
                    <a:lnTo>
                      <a:pt x="1167" y="916"/>
                    </a:lnTo>
                    <a:lnTo>
                      <a:pt x="1167" y="920"/>
                    </a:lnTo>
                    <a:lnTo>
                      <a:pt x="1163" y="924"/>
                    </a:lnTo>
                    <a:lnTo>
                      <a:pt x="1162" y="930"/>
                    </a:lnTo>
                    <a:lnTo>
                      <a:pt x="1161" y="934"/>
                    </a:lnTo>
                    <a:lnTo>
                      <a:pt x="1159" y="937"/>
                    </a:lnTo>
                    <a:lnTo>
                      <a:pt x="1157" y="940"/>
                    </a:lnTo>
                    <a:lnTo>
                      <a:pt x="1155" y="944"/>
                    </a:lnTo>
                    <a:lnTo>
                      <a:pt x="1153" y="946"/>
                    </a:lnTo>
                    <a:lnTo>
                      <a:pt x="1152" y="949"/>
                    </a:lnTo>
                    <a:lnTo>
                      <a:pt x="1151" y="951"/>
                    </a:lnTo>
                    <a:lnTo>
                      <a:pt x="1150" y="953"/>
                    </a:lnTo>
                    <a:lnTo>
                      <a:pt x="1147" y="951"/>
                    </a:lnTo>
                    <a:lnTo>
                      <a:pt x="1146" y="950"/>
                    </a:lnTo>
                    <a:lnTo>
                      <a:pt x="1144" y="947"/>
                    </a:lnTo>
                    <a:lnTo>
                      <a:pt x="1143" y="945"/>
                    </a:lnTo>
                    <a:lnTo>
                      <a:pt x="1140" y="942"/>
                    </a:lnTo>
                    <a:lnTo>
                      <a:pt x="1138" y="937"/>
                    </a:lnTo>
                    <a:lnTo>
                      <a:pt x="1137" y="935"/>
                    </a:lnTo>
                    <a:lnTo>
                      <a:pt x="1136" y="932"/>
                    </a:lnTo>
                    <a:lnTo>
                      <a:pt x="1135" y="930"/>
                    </a:lnTo>
                    <a:lnTo>
                      <a:pt x="1133" y="928"/>
                    </a:lnTo>
                    <a:lnTo>
                      <a:pt x="1130" y="916"/>
                    </a:lnTo>
                    <a:lnTo>
                      <a:pt x="1125" y="906"/>
                    </a:lnTo>
                    <a:lnTo>
                      <a:pt x="1121" y="895"/>
                    </a:lnTo>
                    <a:lnTo>
                      <a:pt x="1116" y="885"/>
                    </a:lnTo>
                    <a:lnTo>
                      <a:pt x="1113" y="876"/>
                    </a:lnTo>
                    <a:lnTo>
                      <a:pt x="1108" y="865"/>
                    </a:lnTo>
                    <a:lnTo>
                      <a:pt x="1105" y="856"/>
                    </a:lnTo>
                    <a:lnTo>
                      <a:pt x="1101" y="847"/>
                    </a:lnTo>
                    <a:lnTo>
                      <a:pt x="1096" y="836"/>
                    </a:lnTo>
                    <a:lnTo>
                      <a:pt x="1093" y="827"/>
                    </a:lnTo>
                    <a:lnTo>
                      <a:pt x="1088" y="818"/>
                    </a:lnTo>
                    <a:lnTo>
                      <a:pt x="1085" y="809"/>
                    </a:lnTo>
                    <a:lnTo>
                      <a:pt x="1081" y="799"/>
                    </a:lnTo>
                    <a:lnTo>
                      <a:pt x="1077" y="790"/>
                    </a:lnTo>
                    <a:lnTo>
                      <a:pt x="1073" y="782"/>
                    </a:lnTo>
                    <a:lnTo>
                      <a:pt x="1070" y="774"/>
                    </a:lnTo>
                    <a:lnTo>
                      <a:pt x="1065" y="765"/>
                    </a:lnTo>
                    <a:lnTo>
                      <a:pt x="1062" y="757"/>
                    </a:lnTo>
                    <a:lnTo>
                      <a:pt x="1058" y="747"/>
                    </a:lnTo>
                    <a:lnTo>
                      <a:pt x="1055" y="739"/>
                    </a:lnTo>
                    <a:lnTo>
                      <a:pt x="1050" y="731"/>
                    </a:lnTo>
                    <a:lnTo>
                      <a:pt x="1048" y="724"/>
                    </a:lnTo>
                    <a:lnTo>
                      <a:pt x="1043" y="716"/>
                    </a:lnTo>
                    <a:lnTo>
                      <a:pt x="1041" y="708"/>
                    </a:lnTo>
                    <a:lnTo>
                      <a:pt x="1036" y="700"/>
                    </a:lnTo>
                    <a:lnTo>
                      <a:pt x="1033" y="693"/>
                    </a:lnTo>
                    <a:lnTo>
                      <a:pt x="1029" y="686"/>
                    </a:lnTo>
                    <a:lnTo>
                      <a:pt x="1027" y="678"/>
                    </a:lnTo>
                    <a:lnTo>
                      <a:pt x="1024" y="671"/>
                    </a:lnTo>
                    <a:lnTo>
                      <a:pt x="1020" y="664"/>
                    </a:lnTo>
                    <a:lnTo>
                      <a:pt x="1017" y="657"/>
                    </a:lnTo>
                    <a:lnTo>
                      <a:pt x="1013" y="651"/>
                    </a:lnTo>
                    <a:lnTo>
                      <a:pt x="1010" y="644"/>
                    </a:lnTo>
                    <a:lnTo>
                      <a:pt x="1006" y="638"/>
                    </a:lnTo>
                    <a:lnTo>
                      <a:pt x="1003" y="631"/>
                    </a:lnTo>
                    <a:lnTo>
                      <a:pt x="1001" y="625"/>
                    </a:lnTo>
                    <a:lnTo>
                      <a:pt x="997" y="619"/>
                    </a:lnTo>
                    <a:lnTo>
                      <a:pt x="994" y="613"/>
                    </a:lnTo>
                    <a:lnTo>
                      <a:pt x="991" y="606"/>
                    </a:lnTo>
                    <a:lnTo>
                      <a:pt x="988" y="601"/>
                    </a:lnTo>
                    <a:lnTo>
                      <a:pt x="984" y="596"/>
                    </a:lnTo>
                    <a:lnTo>
                      <a:pt x="982" y="590"/>
                    </a:lnTo>
                    <a:lnTo>
                      <a:pt x="979" y="584"/>
                    </a:lnTo>
                    <a:lnTo>
                      <a:pt x="976" y="579"/>
                    </a:lnTo>
                    <a:lnTo>
                      <a:pt x="973" y="573"/>
                    </a:lnTo>
                    <a:lnTo>
                      <a:pt x="971" y="568"/>
                    </a:lnTo>
                    <a:lnTo>
                      <a:pt x="967" y="563"/>
                    </a:lnTo>
                    <a:lnTo>
                      <a:pt x="965" y="559"/>
                    </a:lnTo>
                    <a:lnTo>
                      <a:pt x="962" y="554"/>
                    </a:lnTo>
                    <a:lnTo>
                      <a:pt x="959" y="550"/>
                    </a:lnTo>
                    <a:lnTo>
                      <a:pt x="957" y="545"/>
                    </a:lnTo>
                    <a:lnTo>
                      <a:pt x="953" y="542"/>
                    </a:lnTo>
                    <a:lnTo>
                      <a:pt x="951" y="537"/>
                    </a:lnTo>
                    <a:lnTo>
                      <a:pt x="947" y="532"/>
                    </a:lnTo>
                    <a:lnTo>
                      <a:pt x="945" y="529"/>
                    </a:lnTo>
                    <a:lnTo>
                      <a:pt x="943" y="525"/>
                    </a:lnTo>
                    <a:lnTo>
                      <a:pt x="940" y="521"/>
                    </a:lnTo>
                    <a:lnTo>
                      <a:pt x="938" y="517"/>
                    </a:lnTo>
                    <a:lnTo>
                      <a:pt x="936" y="514"/>
                    </a:lnTo>
                    <a:lnTo>
                      <a:pt x="934" y="510"/>
                    </a:lnTo>
                    <a:lnTo>
                      <a:pt x="931" y="507"/>
                    </a:lnTo>
                    <a:lnTo>
                      <a:pt x="929" y="505"/>
                    </a:lnTo>
                    <a:lnTo>
                      <a:pt x="925" y="501"/>
                    </a:lnTo>
                    <a:lnTo>
                      <a:pt x="924" y="499"/>
                    </a:lnTo>
                    <a:lnTo>
                      <a:pt x="920" y="495"/>
                    </a:lnTo>
                    <a:lnTo>
                      <a:pt x="917" y="491"/>
                    </a:lnTo>
                    <a:lnTo>
                      <a:pt x="914" y="487"/>
                    </a:lnTo>
                    <a:lnTo>
                      <a:pt x="910" y="484"/>
                    </a:lnTo>
                    <a:lnTo>
                      <a:pt x="907" y="479"/>
                    </a:lnTo>
                    <a:lnTo>
                      <a:pt x="903" y="474"/>
                    </a:lnTo>
                    <a:lnTo>
                      <a:pt x="900" y="470"/>
                    </a:lnTo>
                    <a:lnTo>
                      <a:pt x="897" y="466"/>
                    </a:lnTo>
                    <a:lnTo>
                      <a:pt x="892" y="462"/>
                    </a:lnTo>
                    <a:lnTo>
                      <a:pt x="888" y="457"/>
                    </a:lnTo>
                    <a:lnTo>
                      <a:pt x="885" y="452"/>
                    </a:lnTo>
                    <a:lnTo>
                      <a:pt x="882" y="449"/>
                    </a:lnTo>
                    <a:lnTo>
                      <a:pt x="877" y="444"/>
                    </a:lnTo>
                    <a:lnTo>
                      <a:pt x="873" y="440"/>
                    </a:lnTo>
                    <a:lnTo>
                      <a:pt x="869" y="435"/>
                    </a:lnTo>
                    <a:lnTo>
                      <a:pt x="867" y="431"/>
                    </a:lnTo>
                    <a:lnTo>
                      <a:pt x="862" y="426"/>
                    </a:lnTo>
                    <a:lnTo>
                      <a:pt x="857" y="421"/>
                    </a:lnTo>
                    <a:lnTo>
                      <a:pt x="853" y="418"/>
                    </a:lnTo>
                    <a:lnTo>
                      <a:pt x="849" y="413"/>
                    </a:lnTo>
                    <a:lnTo>
                      <a:pt x="845" y="409"/>
                    </a:lnTo>
                    <a:lnTo>
                      <a:pt x="840" y="404"/>
                    </a:lnTo>
                    <a:lnTo>
                      <a:pt x="836" y="400"/>
                    </a:lnTo>
                    <a:lnTo>
                      <a:pt x="832" y="396"/>
                    </a:lnTo>
                    <a:lnTo>
                      <a:pt x="828" y="391"/>
                    </a:lnTo>
                    <a:lnTo>
                      <a:pt x="824" y="387"/>
                    </a:lnTo>
                    <a:lnTo>
                      <a:pt x="819" y="383"/>
                    </a:lnTo>
                    <a:lnTo>
                      <a:pt x="815" y="380"/>
                    </a:lnTo>
                    <a:lnTo>
                      <a:pt x="811" y="375"/>
                    </a:lnTo>
                    <a:lnTo>
                      <a:pt x="806" y="372"/>
                    </a:lnTo>
                    <a:lnTo>
                      <a:pt x="802" y="368"/>
                    </a:lnTo>
                    <a:lnTo>
                      <a:pt x="798" y="365"/>
                    </a:lnTo>
                    <a:lnTo>
                      <a:pt x="795" y="361"/>
                    </a:lnTo>
                    <a:lnTo>
                      <a:pt x="793" y="359"/>
                    </a:lnTo>
                    <a:lnTo>
                      <a:pt x="789" y="357"/>
                    </a:lnTo>
                    <a:lnTo>
                      <a:pt x="787" y="355"/>
                    </a:lnTo>
                    <a:lnTo>
                      <a:pt x="783" y="353"/>
                    </a:lnTo>
                    <a:lnTo>
                      <a:pt x="781" y="351"/>
                    </a:lnTo>
                    <a:lnTo>
                      <a:pt x="778" y="348"/>
                    </a:lnTo>
                    <a:lnTo>
                      <a:pt x="775" y="347"/>
                    </a:lnTo>
                    <a:lnTo>
                      <a:pt x="772" y="345"/>
                    </a:lnTo>
                    <a:lnTo>
                      <a:pt x="769" y="343"/>
                    </a:lnTo>
                    <a:lnTo>
                      <a:pt x="766" y="341"/>
                    </a:lnTo>
                    <a:lnTo>
                      <a:pt x="764" y="339"/>
                    </a:lnTo>
                    <a:lnTo>
                      <a:pt x="761" y="338"/>
                    </a:lnTo>
                    <a:lnTo>
                      <a:pt x="758" y="336"/>
                    </a:lnTo>
                    <a:lnTo>
                      <a:pt x="756" y="335"/>
                    </a:lnTo>
                    <a:lnTo>
                      <a:pt x="753" y="333"/>
                    </a:lnTo>
                    <a:lnTo>
                      <a:pt x="750" y="332"/>
                    </a:lnTo>
                    <a:lnTo>
                      <a:pt x="747" y="330"/>
                    </a:lnTo>
                    <a:lnTo>
                      <a:pt x="745" y="329"/>
                    </a:lnTo>
                    <a:lnTo>
                      <a:pt x="743" y="328"/>
                    </a:lnTo>
                    <a:lnTo>
                      <a:pt x="737" y="325"/>
                    </a:lnTo>
                    <a:lnTo>
                      <a:pt x="732" y="323"/>
                    </a:lnTo>
                    <a:lnTo>
                      <a:pt x="727" y="321"/>
                    </a:lnTo>
                    <a:lnTo>
                      <a:pt x="722" y="320"/>
                    </a:lnTo>
                    <a:lnTo>
                      <a:pt x="717" y="318"/>
                    </a:lnTo>
                    <a:lnTo>
                      <a:pt x="713" y="317"/>
                    </a:lnTo>
                    <a:lnTo>
                      <a:pt x="708" y="316"/>
                    </a:lnTo>
                    <a:lnTo>
                      <a:pt x="704" y="315"/>
                    </a:lnTo>
                    <a:lnTo>
                      <a:pt x="699" y="314"/>
                    </a:lnTo>
                    <a:lnTo>
                      <a:pt x="694" y="314"/>
                    </a:lnTo>
                    <a:lnTo>
                      <a:pt x="690" y="314"/>
                    </a:lnTo>
                    <a:lnTo>
                      <a:pt x="685" y="314"/>
                    </a:lnTo>
                    <a:lnTo>
                      <a:pt x="682" y="315"/>
                    </a:lnTo>
                    <a:lnTo>
                      <a:pt x="677" y="316"/>
                    </a:lnTo>
                    <a:lnTo>
                      <a:pt x="674" y="316"/>
                    </a:lnTo>
                    <a:lnTo>
                      <a:pt x="669" y="317"/>
                    </a:lnTo>
                    <a:lnTo>
                      <a:pt x="664" y="318"/>
                    </a:lnTo>
                    <a:lnTo>
                      <a:pt x="661" y="320"/>
                    </a:lnTo>
                    <a:lnTo>
                      <a:pt x="656" y="322"/>
                    </a:lnTo>
                    <a:lnTo>
                      <a:pt x="653" y="324"/>
                    </a:lnTo>
                    <a:lnTo>
                      <a:pt x="649" y="326"/>
                    </a:lnTo>
                    <a:lnTo>
                      <a:pt x="646" y="329"/>
                    </a:lnTo>
                    <a:lnTo>
                      <a:pt x="641" y="331"/>
                    </a:lnTo>
                    <a:lnTo>
                      <a:pt x="638" y="333"/>
                    </a:lnTo>
                    <a:lnTo>
                      <a:pt x="634" y="336"/>
                    </a:lnTo>
                    <a:lnTo>
                      <a:pt x="631" y="338"/>
                    </a:lnTo>
                    <a:lnTo>
                      <a:pt x="627" y="341"/>
                    </a:lnTo>
                    <a:lnTo>
                      <a:pt x="624" y="344"/>
                    </a:lnTo>
                    <a:lnTo>
                      <a:pt x="619" y="347"/>
                    </a:lnTo>
                    <a:lnTo>
                      <a:pt x="617" y="350"/>
                    </a:lnTo>
                    <a:lnTo>
                      <a:pt x="612" y="353"/>
                    </a:lnTo>
                    <a:lnTo>
                      <a:pt x="609" y="355"/>
                    </a:lnTo>
                    <a:lnTo>
                      <a:pt x="604" y="359"/>
                    </a:lnTo>
                    <a:lnTo>
                      <a:pt x="601" y="362"/>
                    </a:lnTo>
                    <a:lnTo>
                      <a:pt x="597" y="365"/>
                    </a:lnTo>
                    <a:lnTo>
                      <a:pt x="594" y="368"/>
                    </a:lnTo>
                    <a:lnTo>
                      <a:pt x="589" y="372"/>
                    </a:lnTo>
                    <a:lnTo>
                      <a:pt x="586" y="375"/>
                    </a:lnTo>
                    <a:lnTo>
                      <a:pt x="582" y="378"/>
                    </a:lnTo>
                    <a:lnTo>
                      <a:pt x="578" y="382"/>
                    </a:lnTo>
                    <a:lnTo>
                      <a:pt x="574" y="385"/>
                    </a:lnTo>
                    <a:lnTo>
                      <a:pt x="571" y="389"/>
                    </a:lnTo>
                    <a:lnTo>
                      <a:pt x="566" y="392"/>
                    </a:lnTo>
                    <a:lnTo>
                      <a:pt x="563" y="396"/>
                    </a:lnTo>
                    <a:lnTo>
                      <a:pt x="559" y="399"/>
                    </a:lnTo>
                    <a:lnTo>
                      <a:pt x="556" y="403"/>
                    </a:lnTo>
                    <a:lnTo>
                      <a:pt x="551" y="406"/>
                    </a:lnTo>
                    <a:lnTo>
                      <a:pt x="549" y="410"/>
                    </a:lnTo>
                    <a:lnTo>
                      <a:pt x="544" y="413"/>
                    </a:lnTo>
                    <a:lnTo>
                      <a:pt x="541" y="417"/>
                    </a:lnTo>
                    <a:lnTo>
                      <a:pt x="537" y="420"/>
                    </a:lnTo>
                    <a:lnTo>
                      <a:pt x="534" y="424"/>
                    </a:lnTo>
                    <a:lnTo>
                      <a:pt x="530" y="427"/>
                    </a:lnTo>
                    <a:lnTo>
                      <a:pt x="528" y="431"/>
                    </a:lnTo>
                    <a:lnTo>
                      <a:pt x="523" y="433"/>
                    </a:lnTo>
                    <a:lnTo>
                      <a:pt x="520" y="436"/>
                    </a:lnTo>
                    <a:lnTo>
                      <a:pt x="518" y="440"/>
                    </a:lnTo>
                    <a:lnTo>
                      <a:pt x="514" y="443"/>
                    </a:lnTo>
                    <a:lnTo>
                      <a:pt x="511" y="446"/>
                    </a:lnTo>
                    <a:lnTo>
                      <a:pt x="508" y="449"/>
                    </a:lnTo>
                    <a:lnTo>
                      <a:pt x="505" y="452"/>
                    </a:lnTo>
                    <a:lnTo>
                      <a:pt x="503" y="456"/>
                    </a:lnTo>
                    <a:lnTo>
                      <a:pt x="499" y="458"/>
                    </a:lnTo>
                    <a:lnTo>
                      <a:pt x="497" y="461"/>
                    </a:lnTo>
                    <a:lnTo>
                      <a:pt x="493" y="464"/>
                    </a:lnTo>
                    <a:lnTo>
                      <a:pt x="491" y="466"/>
                    </a:lnTo>
                    <a:lnTo>
                      <a:pt x="486" y="471"/>
                    </a:lnTo>
                    <a:lnTo>
                      <a:pt x="482" y="477"/>
                    </a:lnTo>
                    <a:lnTo>
                      <a:pt x="477" y="480"/>
                    </a:lnTo>
                    <a:lnTo>
                      <a:pt x="474" y="484"/>
                    </a:lnTo>
                    <a:lnTo>
                      <a:pt x="470" y="487"/>
                    </a:lnTo>
                    <a:lnTo>
                      <a:pt x="468" y="491"/>
                    </a:lnTo>
                    <a:lnTo>
                      <a:pt x="466" y="493"/>
                    </a:lnTo>
                    <a:lnTo>
                      <a:pt x="463" y="495"/>
                    </a:lnTo>
                    <a:lnTo>
                      <a:pt x="462" y="496"/>
                    </a:lnTo>
                    <a:lnTo>
                      <a:pt x="462" y="499"/>
                    </a:lnTo>
                    <a:lnTo>
                      <a:pt x="460" y="498"/>
                    </a:lnTo>
                    <a:lnTo>
                      <a:pt x="457" y="498"/>
                    </a:lnTo>
                    <a:lnTo>
                      <a:pt x="454" y="496"/>
                    </a:lnTo>
                    <a:lnTo>
                      <a:pt x="452" y="496"/>
                    </a:lnTo>
                    <a:lnTo>
                      <a:pt x="449" y="496"/>
                    </a:lnTo>
                    <a:lnTo>
                      <a:pt x="446" y="496"/>
                    </a:lnTo>
                    <a:lnTo>
                      <a:pt x="444" y="496"/>
                    </a:lnTo>
                    <a:lnTo>
                      <a:pt x="441" y="496"/>
                    </a:lnTo>
                    <a:lnTo>
                      <a:pt x="437" y="495"/>
                    </a:lnTo>
                    <a:lnTo>
                      <a:pt x="433" y="495"/>
                    </a:lnTo>
                    <a:lnTo>
                      <a:pt x="430" y="495"/>
                    </a:lnTo>
                    <a:lnTo>
                      <a:pt x="426" y="495"/>
                    </a:lnTo>
                    <a:lnTo>
                      <a:pt x="422" y="495"/>
                    </a:lnTo>
                    <a:lnTo>
                      <a:pt x="418" y="495"/>
                    </a:lnTo>
                    <a:lnTo>
                      <a:pt x="415" y="495"/>
                    </a:lnTo>
                    <a:lnTo>
                      <a:pt x="411" y="495"/>
                    </a:lnTo>
                    <a:lnTo>
                      <a:pt x="408" y="495"/>
                    </a:lnTo>
                    <a:lnTo>
                      <a:pt x="404" y="495"/>
                    </a:lnTo>
                    <a:lnTo>
                      <a:pt x="401" y="495"/>
                    </a:lnTo>
                    <a:lnTo>
                      <a:pt x="397" y="495"/>
                    </a:lnTo>
                    <a:lnTo>
                      <a:pt x="393" y="495"/>
                    </a:lnTo>
                    <a:lnTo>
                      <a:pt x="389" y="496"/>
                    </a:lnTo>
                    <a:lnTo>
                      <a:pt x="386" y="498"/>
                    </a:lnTo>
                    <a:lnTo>
                      <a:pt x="383" y="499"/>
                    </a:lnTo>
                    <a:lnTo>
                      <a:pt x="379" y="499"/>
                    </a:lnTo>
                    <a:lnTo>
                      <a:pt x="375" y="500"/>
                    </a:lnTo>
                    <a:lnTo>
                      <a:pt x="372" y="500"/>
                    </a:lnTo>
                    <a:lnTo>
                      <a:pt x="368" y="501"/>
                    </a:lnTo>
                    <a:lnTo>
                      <a:pt x="365" y="502"/>
                    </a:lnTo>
                    <a:lnTo>
                      <a:pt x="362" y="503"/>
                    </a:lnTo>
                    <a:lnTo>
                      <a:pt x="358" y="505"/>
                    </a:lnTo>
                    <a:lnTo>
                      <a:pt x="355" y="506"/>
                    </a:lnTo>
                    <a:lnTo>
                      <a:pt x="351" y="507"/>
                    </a:lnTo>
                    <a:lnTo>
                      <a:pt x="348" y="507"/>
                    </a:lnTo>
                    <a:lnTo>
                      <a:pt x="344" y="509"/>
                    </a:lnTo>
                    <a:lnTo>
                      <a:pt x="341" y="510"/>
                    </a:lnTo>
                    <a:lnTo>
                      <a:pt x="337" y="511"/>
                    </a:lnTo>
                    <a:lnTo>
                      <a:pt x="334" y="513"/>
                    </a:lnTo>
                    <a:lnTo>
                      <a:pt x="330" y="515"/>
                    </a:lnTo>
                    <a:lnTo>
                      <a:pt x="328" y="516"/>
                    </a:lnTo>
                    <a:lnTo>
                      <a:pt x="325" y="518"/>
                    </a:lnTo>
                    <a:lnTo>
                      <a:pt x="321" y="520"/>
                    </a:lnTo>
                    <a:lnTo>
                      <a:pt x="318" y="521"/>
                    </a:lnTo>
                    <a:lnTo>
                      <a:pt x="314" y="523"/>
                    </a:lnTo>
                    <a:lnTo>
                      <a:pt x="311" y="524"/>
                    </a:lnTo>
                    <a:lnTo>
                      <a:pt x="307" y="526"/>
                    </a:lnTo>
                    <a:lnTo>
                      <a:pt x="305" y="529"/>
                    </a:lnTo>
                    <a:lnTo>
                      <a:pt x="301" y="531"/>
                    </a:lnTo>
                    <a:lnTo>
                      <a:pt x="298" y="533"/>
                    </a:lnTo>
                    <a:lnTo>
                      <a:pt x="295" y="536"/>
                    </a:lnTo>
                    <a:lnTo>
                      <a:pt x="291" y="537"/>
                    </a:lnTo>
                    <a:lnTo>
                      <a:pt x="289" y="539"/>
                    </a:lnTo>
                    <a:lnTo>
                      <a:pt x="285" y="542"/>
                    </a:lnTo>
                    <a:lnTo>
                      <a:pt x="282" y="544"/>
                    </a:lnTo>
                    <a:lnTo>
                      <a:pt x="278" y="547"/>
                    </a:lnTo>
                    <a:lnTo>
                      <a:pt x="276" y="550"/>
                    </a:lnTo>
                    <a:lnTo>
                      <a:pt x="273" y="552"/>
                    </a:lnTo>
                    <a:lnTo>
                      <a:pt x="270" y="554"/>
                    </a:lnTo>
                    <a:lnTo>
                      <a:pt x="267" y="558"/>
                    </a:lnTo>
                    <a:lnTo>
                      <a:pt x="263" y="560"/>
                    </a:lnTo>
                    <a:lnTo>
                      <a:pt x="260" y="563"/>
                    </a:lnTo>
                    <a:lnTo>
                      <a:pt x="258" y="566"/>
                    </a:lnTo>
                    <a:lnTo>
                      <a:pt x="254" y="569"/>
                    </a:lnTo>
                    <a:lnTo>
                      <a:pt x="252" y="572"/>
                    </a:lnTo>
                    <a:lnTo>
                      <a:pt x="248" y="575"/>
                    </a:lnTo>
                    <a:lnTo>
                      <a:pt x="246" y="577"/>
                    </a:lnTo>
                    <a:lnTo>
                      <a:pt x="243" y="581"/>
                    </a:lnTo>
                    <a:lnTo>
                      <a:pt x="240" y="584"/>
                    </a:lnTo>
                    <a:lnTo>
                      <a:pt x="237" y="587"/>
                    </a:lnTo>
                    <a:lnTo>
                      <a:pt x="234" y="591"/>
                    </a:lnTo>
                    <a:lnTo>
                      <a:pt x="231" y="595"/>
                    </a:lnTo>
                    <a:lnTo>
                      <a:pt x="229" y="598"/>
                    </a:lnTo>
                    <a:lnTo>
                      <a:pt x="225" y="603"/>
                    </a:lnTo>
                    <a:lnTo>
                      <a:pt x="221" y="607"/>
                    </a:lnTo>
                    <a:lnTo>
                      <a:pt x="216" y="613"/>
                    </a:lnTo>
                    <a:lnTo>
                      <a:pt x="214" y="618"/>
                    </a:lnTo>
                    <a:lnTo>
                      <a:pt x="209" y="622"/>
                    </a:lnTo>
                    <a:lnTo>
                      <a:pt x="206" y="627"/>
                    </a:lnTo>
                    <a:lnTo>
                      <a:pt x="203" y="633"/>
                    </a:lnTo>
                    <a:lnTo>
                      <a:pt x="200" y="638"/>
                    </a:lnTo>
                    <a:lnTo>
                      <a:pt x="196" y="642"/>
                    </a:lnTo>
                    <a:lnTo>
                      <a:pt x="194" y="647"/>
                    </a:lnTo>
                    <a:lnTo>
                      <a:pt x="192" y="651"/>
                    </a:lnTo>
                    <a:lnTo>
                      <a:pt x="189" y="656"/>
                    </a:lnTo>
                    <a:lnTo>
                      <a:pt x="186" y="659"/>
                    </a:lnTo>
                    <a:lnTo>
                      <a:pt x="185" y="664"/>
                    </a:lnTo>
                    <a:lnTo>
                      <a:pt x="182" y="669"/>
                    </a:lnTo>
                    <a:lnTo>
                      <a:pt x="180" y="673"/>
                    </a:lnTo>
                    <a:lnTo>
                      <a:pt x="178" y="676"/>
                    </a:lnTo>
                    <a:lnTo>
                      <a:pt x="177" y="679"/>
                    </a:lnTo>
                    <a:lnTo>
                      <a:pt x="174" y="683"/>
                    </a:lnTo>
                    <a:lnTo>
                      <a:pt x="173" y="687"/>
                    </a:lnTo>
                    <a:lnTo>
                      <a:pt x="172" y="690"/>
                    </a:lnTo>
                    <a:lnTo>
                      <a:pt x="171" y="692"/>
                    </a:lnTo>
                    <a:lnTo>
                      <a:pt x="169" y="695"/>
                    </a:lnTo>
                    <a:lnTo>
                      <a:pt x="169" y="699"/>
                    </a:lnTo>
                    <a:lnTo>
                      <a:pt x="166" y="702"/>
                    </a:lnTo>
                    <a:lnTo>
                      <a:pt x="165" y="706"/>
                    </a:lnTo>
                    <a:lnTo>
                      <a:pt x="165" y="708"/>
                    </a:lnTo>
                    <a:lnTo>
                      <a:pt x="165" y="710"/>
                    </a:lnTo>
                    <a:lnTo>
                      <a:pt x="163" y="713"/>
                    </a:lnTo>
                    <a:lnTo>
                      <a:pt x="163" y="715"/>
                    </a:lnTo>
                    <a:lnTo>
                      <a:pt x="163" y="718"/>
                    </a:lnTo>
                    <a:lnTo>
                      <a:pt x="163" y="721"/>
                    </a:lnTo>
                    <a:lnTo>
                      <a:pt x="163" y="725"/>
                    </a:lnTo>
                    <a:lnTo>
                      <a:pt x="165" y="730"/>
                    </a:lnTo>
                    <a:lnTo>
                      <a:pt x="166" y="732"/>
                    </a:lnTo>
                    <a:lnTo>
                      <a:pt x="170" y="736"/>
                    </a:lnTo>
                    <a:lnTo>
                      <a:pt x="173" y="737"/>
                    </a:lnTo>
                    <a:lnTo>
                      <a:pt x="177" y="739"/>
                    </a:lnTo>
                    <a:lnTo>
                      <a:pt x="180" y="739"/>
                    </a:lnTo>
                    <a:lnTo>
                      <a:pt x="185" y="739"/>
                    </a:lnTo>
                    <a:lnTo>
                      <a:pt x="188" y="738"/>
                    </a:lnTo>
                    <a:lnTo>
                      <a:pt x="192" y="737"/>
                    </a:lnTo>
                    <a:lnTo>
                      <a:pt x="195" y="735"/>
                    </a:lnTo>
                    <a:lnTo>
                      <a:pt x="199" y="732"/>
                    </a:lnTo>
                    <a:lnTo>
                      <a:pt x="202" y="728"/>
                    </a:lnTo>
                    <a:lnTo>
                      <a:pt x="204" y="724"/>
                    </a:lnTo>
                    <a:lnTo>
                      <a:pt x="204" y="723"/>
                    </a:lnTo>
                    <a:lnTo>
                      <a:pt x="206" y="722"/>
                    </a:lnTo>
                    <a:lnTo>
                      <a:pt x="206" y="718"/>
                    </a:lnTo>
                    <a:lnTo>
                      <a:pt x="208" y="715"/>
                    </a:lnTo>
                    <a:lnTo>
                      <a:pt x="208" y="713"/>
                    </a:lnTo>
                    <a:lnTo>
                      <a:pt x="209" y="710"/>
                    </a:lnTo>
                    <a:lnTo>
                      <a:pt x="210" y="707"/>
                    </a:lnTo>
                    <a:lnTo>
                      <a:pt x="212" y="705"/>
                    </a:lnTo>
                    <a:lnTo>
                      <a:pt x="214" y="701"/>
                    </a:lnTo>
                    <a:lnTo>
                      <a:pt x="215" y="699"/>
                    </a:lnTo>
                    <a:lnTo>
                      <a:pt x="217" y="695"/>
                    </a:lnTo>
                    <a:lnTo>
                      <a:pt x="219" y="692"/>
                    </a:lnTo>
                    <a:lnTo>
                      <a:pt x="221" y="688"/>
                    </a:lnTo>
                    <a:lnTo>
                      <a:pt x="222" y="684"/>
                    </a:lnTo>
                    <a:lnTo>
                      <a:pt x="224" y="680"/>
                    </a:lnTo>
                    <a:lnTo>
                      <a:pt x="226" y="677"/>
                    </a:lnTo>
                    <a:lnTo>
                      <a:pt x="229" y="673"/>
                    </a:lnTo>
                    <a:lnTo>
                      <a:pt x="231" y="669"/>
                    </a:lnTo>
                    <a:lnTo>
                      <a:pt x="233" y="664"/>
                    </a:lnTo>
                    <a:lnTo>
                      <a:pt x="237" y="661"/>
                    </a:lnTo>
                    <a:lnTo>
                      <a:pt x="239" y="656"/>
                    </a:lnTo>
                    <a:lnTo>
                      <a:pt x="243" y="651"/>
                    </a:lnTo>
                    <a:lnTo>
                      <a:pt x="245" y="647"/>
                    </a:lnTo>
                    <a:lnTo>
                      <a:pt x="248" y="643"/>
                    </a:lnTo>
                    <a:lnTo>
                      <a:pt x="251" y="639"/>
                    </a:lnTo>
                    <a:lnTo>
                      <a:pt x="255" y="634"/>
                    </a:lnTo>
                    <a:lnTo>
                      <a:pt x="259" y="629"/>
                    </a:lnTo>
                    <a:lnTo>
                      <a:pt x="262" y="625"/>
                    </a:lnTo>
                    <a:lnTo>
                      <a:pt x="266" y="620"/>
                    </a:lnTo>
                    <a:lnTo>
                      <a:pt x="269" y="616"/>
                    </a:lnTo>
                    <a:lnTo>
                      <a:pt x="273" y="611"/>
                    </a:lnTo>
                    <a:lnTo>
                      <a:pt x="277" y="606"/>
                    </a:lnTo>
                    <a:lnTo>
                      <a:pt x="281" y="603"/>
                    </a:lnTo>
                    <a:lnTo>
                      <a:pt x="285" y="598"/>
                    </a:lnTo>
                    <a:lnTo>
                      <a:pt x="290" y="594"/>
                    </a:lnTo>
                    <a:lnTo>
                      <a:pt x="295" y="590"/>
                    </a:lnTo>
                    <a:lnTo>
                      <a:pt x="299" y="585"/>
                    </a:lnTo>
                    <a:lnTo>
                      <a:pt x="303" y="582"/>
                    </a:lnTo>
                    <a:lnTo>
                      <a:pt x="307" y="577"/>
                    </a:lnTo>
                    <a:lnTo>
                      <a:pt x="313" y="574"/>
                    </a:lnTo>
                    <a:lnTo>
                      <a:pt x="318" y="570"/>
                    </a:lnTo>
                    <a:lnTo>
                      <a:pt x="323" y="567"/>
                    </a:lnTo>
                    <a:lnTo>
                      <a:pt x="329" y="563"/>
                    </a:lnTo>
                    <a:lnTo>
                      <a:pt x="335" y="561"/>
                    </a:lnTo>
                    <a:lnTo>
                      <a:pt x="340" y="558"/>
                    </a:lnTo>
                    <a:lnTo>
                      <a:pt x="345" y="554"/>
                    </a:lnTo>
                    <a:lnTo>
                      <a:pt x="351" y="552"/>
                    </a:lnTo>
                    <a:lnTo>
                      <a:pt x="357" y="550"/>
                    </a:lnTo>
                    <a:lnTo>
                      <a:pt x="363" y="546"/>
                    </a:lnTo>
                    <a:lnTo>
                      <a:pt x="370" y="544"/>
                    </a:lnTo>
                    <a:lnTo>
                      <a:pt x="375" y="543"/>
                    </a:lnTo>
                    <a:lnTo>
                      <a:pt x="382" y="542"/>
                    </a:lnTo>
                    <a:lnTo>
                      <a:pt x="388" y="540"/>
                    </a:lnTo>
                    <a:lnTo>
                      <a:pt x="395" y="538"/>
                    </a:lnTo>
                    <a:lnTo>
                      <a:pt x="401" y="538"/>
                    </a:lnTo>
                    <a:lnTo>
                      <a:pt x="409" y="538"/>
                    </a:lnTo>
                    <a:lnTo>
                      <a:pt x="416" y="537"/>
                    </a:lnTo>
                    <a:lnTo>
                      <a:pt x="423" y="537"/>
                    </a:lnTo>
                    <a:lnTo>
                      <a:pt x="430" y="537"/>
                    </a:lnTo>
                    <a:lnTo>
                      <a:pt x="438" y="538"/>
                    </a:lnTo>
                    <a:lnTo>
                      <a:pt x="446" y="538"/>
                    </a:lnTo>
                    <a:lnTo>
                      <a:pt x="453" y="539"/>
                    </a:lnTo>
                    <a:lnTo>
                      <a:pt x="461" y="540"/>
                    </a:lnTo>
                    <a:lnTo>
                      <a:pt x="469" y="542"/>
                    </a:lnTo>
                    <a:lnTo>
                      <a:pt x="476" y="543"/>
                    </a:lnTo>
                    <a:lnTo>
                      <a:pt x="484" y="544"/>
                    </a:lnTo>
                    <a:lnTo>
                      <a:pt x="492" y="546"/>
                    </a:lnTo>
                    <a:lnTo>
                      <a:pt x="500" y="548"/>
                    </a:lnTo>
                    <a:lnTo>
                      <a:pt x="507" y="550"/>
                    </a:lnTo>
                    <a:lnTo>
                      <a:pt x="514" y="552"/>
                    </a:lnTo>
                    <a:lnTo>
                      <a:pt x="522" y="553"/>
                    </a:lnTo>
                    <a:lnTo>
                      <a:pt x="529" y="557"/>
                    </a:lnTo>
                    <a:lnTo>
                      <a:pt x="537" y="559"/>
                    </a:lnTo>
                    <a:lnTo>
                      <a:pt x="544" y="561"/>
                    </a:lnTo>
                    <a:lnTo>
                      <a:pt x="551" y="563"/>
                    </a:lnTo>
                    <a:lnTo>
                      <a:pt x="559" y="567"/>
                    </a:lnTo>
                    <a:lnTo>
                      <a:pt x="565" y="570"/>
                    </a:lnTo>
                    <a:lnTo>
                      <a:pt x="573" y="573"/>
                    </a:lnTo>
                    <a:lnTo>
                      <a:pt x="580" y="576"/>
                    </a:lnTo>
                    <a:lnTo>
                      <a:pt x="587" y="580"/>
                    </a:lnTo>
                    <a:lnTo>
                      <a:pt x="594" y="583"/>
                    </a:lnTo>
                    <a:lnTo>
                      <a:pt x="601" y="587"/>
                    </a:lnTo>
                    <a:lnTo>
                      <a:pt x="608" y="591"/>
                    </a:lnTo>
                    <a:lnTo>
                      <a:pt x="615" y="596"/>
                    </a:lnTo>
                    <a:lnTo>
                      <a:pt x="622" y="599"/>
                    </a:lnTo>
                    <a:lnTo>
                      <a:pt x="628" y="604"/>
                    </a:lnTo>
                    <a:lnTo>
                      <a:pt x="634" y="607"/>
                    </a:lnTo>
                    <a:lnTo>
                      <a:pt x="641" y="613"/>
                    </a:lnTo>
                    <a:lnTo>
                      <a:pt x="648" y="617"/>
                    </a:lnTo>
                    <a:lnTo>
                      <a:pt x="655" y="622"/>
                    </a:lnTo>
                    <a:lnTo>
                      <a:pt x="662" y="627"/>
                    </a:lnTo>
                    <a:lnTo>
                      <a:pt x="669" y="633"/>
                    </a:lnTo>
                    <a:lnTo>
                      <a:pt x="675" y="638"/>
                    </a:lnTo>
                    <a:lnTo>
                      <a:pt x="682" y="643"/>
                    </a:lnTo>
                    <a:lnTo>
                      <a:pt x="687" y="649"/>
                    </a:lnTo>
                    <a:lnTo>
                      <a:pt x="694" y="655"/>
                    </a:lnTo>
                    <a:lnTo>
                      <a:pt x="700" y="661"/>
                    </a:lnTo>
                    <a:lnTo>
                      <a:pt x="707" y="666"/>
                    </a:lnTo>
                    <a:lnTo>
                      <a:pt x="713" y="672"/>
                    </a:lnTo>
                    <a:lnTo>
                      <a:pt x="719" y="679"/>
                    </a:lnTo>
                    <a:lnTo>
                      <a:pt x="724" y="685"/>
                    </a:lnTo>
                    <a:lnTo>
                      <a:pt x="731" y="692"/>
                    </a:lnTo>
                    <a:lnTo>
                      <a:pt x="737" y="699"/>
                    </a:lnTo>
                    <a:lnTo>
                      <a:pt x="744" y="706"/>
                    </a:lnTo>
                    <a:lnTo>
                      <a:pt x="750" y="713"/>
                    </a:lnTo>
                    <a:lnTo>
                      <a:pt x="756" y="720"/>
                    </a:lnTo>
                    <a:lnTo>
                      <a:pt x="761" y="728"/>
                    </a:lnTo>
                    <a:lnTo>
                      <a:pt x="768" y="736"/>
                    </a:lnTo>
                    <a:lnTo>
                      <a:pt x="773" y="743"/>
                    </a:lnTo>
                    <a:lnTo>
                      <a:pt x="779" y="750"/>
                    </a:lnTo>
                    <a:lnTo>
                      <a:pt x="784" y="758"/>
                    </a:lnTo>
                    <a:lnTo>
                      <a:pt x="790" y="767"/>
                    </a:lnTo>
                    <a:lnTo>
                      <a:pt x="796" y="774"/>
                    </a:lnTo>
                    <a:lnTo>
                      <a:pt x="802" y="783"/>
                    </a:lnTo>
                    <a:lnTo>
                      <a:pt x="808" y="791"/>
                    </a:lnTo>
                    <a:lnTo>
                      <a:pt x="813" y="801"/>
                    </a:lnTo>
                    <a:lnTo>
                      <a:pt x="819" y="809"/>
                    </a:lnTo>
                    <a:lnTo>
                      <a:pt x="825" y="818"/>
                    </a:lnTo>
                    <a:lnTo>
                      <a:pt x="830" y="827"/>
                    </a:lnTo>
                    <a:lnTo>
                      <a:pt x="835" y="836"/>
                    </a:lnTo>
                    <a:lnTo>
                      <a:pt x="841" y="846"/>
                    </a:lnTo>
                    <a:lnTo>
                      <a:pt x="847" y="855"/>
                    </a:lnTo>
                    <a:lnTo>
                      <a:pt x="851" y="865"/>
                    </a:lnTo>
                    <a:lnTo>
                      <a:pt x="857" y="876"/>
                    </a:lnTo>
                    <a:lnTo>
                      <a:pt x="861" y="880"/>
                    </a:lnTo>
                    <a:lnTo>
                      <a:pt x="863" y="885"/>
                    </a:lnTo>
                    <a:lnTo>
                      <a:pt x="865" y="891"/>
                    </a:lnTo>
                    <a:lnTo>
                      <a:pt x="868" y="895"/>
                    </a:lnTo>
                    <a:lnTo>
                      <a:pt x="870" y="900"/>
                    </a:lnTo>
                    <a:lnTo>
                      <a:pt x="872" y="906"/>
                    </a:lnTo>
                    <a:lnTo>
                      <a:pt x="875" y="910"/>
                    </a:lnTo>
                    <a:lnTo>
                      <a:pt x="877" y="916"/>
                    </a:lnTo>
                    <a:lnTo>
                      <a:pt x="879" y="922"/>
                    </a:lnTo>
                    <a:lnTo>
                      <a:pt x="882" y="928"/>
                    </a:lnTo>
                    <a:lnTo>
                      <a:pt x="883" y="932"/>
                    </a:lnTo>
                    <a:lnTo>
                      <a:pt x="886" y="938"/>
                    </a:lnTo>
                    <a:lnTo>
                      <a:pt x="887" y="944"/>
                    </a:lnTo>
                    <a:lnTo>
                      <a:pt x="888" y="949"/>
                    </a:lnTo>
                    <a:lnTo>
                      <a:pt x="891" y="954"/>
                    </a:lnTo>
                    <a:lnTo>
                      <a:pt x="893" y="960"/>
                    </a:lnTo>
                    <a:lnTo>
                      <a:pt x="894" y="965"/>
                    </a:lnTo>
                    <a:lnTo>
                      <a:pt x="895" y="971"/>
                    </a:lnTo>
                    <a:lnTo>
                      <a:pt x="897" y="976"/>
                    </a:lnTo>
                    <a:lnTo>
                      <a:pt x="899" y="982"/>
                    </a:lnTo>
                    <a:lnTo>
                      <a:pt x="900" y="987"/>
                    </a:lnTo>
                    <a:lnTo>
                      <a:pt x="901" y="992"/>
                    </a:lnTo>
                    <a:lnTo>
                      <a:pt x="902" y="997"/>
                    </a:lnTo>
                    <a:lnTo>
                      <a:pt x="903" y="1003"/>
                    </a:lnTo>
                    <a:lnTo>
                      <a:pt x="903" y="1009"/>
                    </a:lnTo>
                    <a:lnTo>
                      <a:pt x="906" y="1013"/>
                    </a:lnTo>
                    <a:lnTo>
                      <a:pt x="906" y="1019"/>
                    </a:lnTo>
                    <a:lnTo>
                      <a:pt x="907" y="1025"/>
                    </a:lnTo>
                    <a:lnTo>
                      <a:pt x="908" y="1031"/>
                    </a:lnTo>
                    <a:lnTo>
                      <a:pt x="908" y="1035"/>
                    </a:lnTo>
                    <a:lnTo>
                      <a:pt x="909" y="1041"/>
                    </a:lnTo>
                    <a:lnTo>
                      <a:pt x="910" y="1047"/>
                    </a:lnTo>
                    <a:lnTo>
                      <a:pt x="910" y="1051"/>
                    </a:lnTo>
                    <a:lnTo>
                      <a:pt x="910" y="1057"/>
                    </a:lnTo>
                    <a:lnTo>
                      <a:pt x="912" y="1062"/>
                    </a:lnTo>
                    <a:lnTo>
                      <a:pt x="912" y="1068"/>
                    </a:lnTo>
                    <a:lnTo>
                      <a:pt x="912" y="1073"/>
                    </a:lnTo>
                    <a:lnTo>
                      <a:pt x="912" y="1078"/>
                    </a:lnTo>
                    <a:lnTo>
                      <a:pt x="912" y="1084"/>
                    </a:lnTo>
                    <a:lnTo>
                      <a:pt x="912" y="1090"/>
                    </a:lnTo>
                    <a:lnTo>
                      <a:pt x="912" y="1094"/>
                    </a:lnTo>
                    <a:lnTo>
                      <a:pt x="912" y="1100"/>
                    </a:lnTo>
                    <a:lnTo>
                      <a:pt x="910" y="1105"/>
                    </a:lnTo>
                    <a:lnTo>
                      <a:pt x="910" y="1110"/>
                    </a:lnTo>
                    <a:lnTo>
                      <a:pt x="910" y="1116"/>
                    </a:lnTo>
                    <a:lnTo>
                      <a:pt x="909" y="1121"/>
                    </a:lnTo>
                    <a:lnTo>
                      <a:pt x="909" y="1127"/>
                    </a:lnTo>
                    <a:lnTo>
                      <a:pt x="909" y="1132"/>
                    </a:lnTo>
                    <a:lnTo>
                      <a:pt x="908" y="1137"/>
                    </a:lnTo>
                    <a:lnTo>
                      <a:pt x="907" y="1142"/>
                    </a:lnTo>
                    <a:lnTo>
                      <a:pt x="906" y="1147"/>
                    </a:lnTo>
                    <a:lnTo>
                      <a:pt x="906" y="1152"/>
                    </a:lnTo>
                    <a:lnTo>
                      <a:pt x="905" y="1157"/>
                    </a:lnTo>
                    <a:lnTo>
                      <a:pt x="903" y="1162"/>
                    </a:lnTo>
                    <a:lnTo>
                      <a:pt x="902" y="1167"/>
                    </a:lnTo>
                    <a:lnTo>
                      <a:pt x="902" y="1173"/>
                    </a:lnTo>
                    <a:lnTo>
                      <a:pt x="900" y="1178"/>
                    </a:lnTo>
                    <a:lnTo>
                      <a:pt x="899" y="1183"/>
                    </a:lnTo>
                    <a:lnTo>
                      <a:pt x="898" y="1188"/>
                    </a:lnTo>
                    <a:lnTo>
                      <a:pt x="897" y="1193"/>
                    </a:lnTo>
                    <a:lnTo>
                      <a:pt x="894" y="1198"/>
                    </a:lnTo>
                    <a:lnTo>
                      <a:pt x="893" y="1203"/>
                    </a:lnTo>
                    <a:lnTo>
                      <a:pt x="892" y="1208"/>
                    </a:lnTo>
                    <a:lnTo>
                      <a:pt x="891" y="1213"/>
                    </a:lnTo>
                    <a:lnTo>
                      <a:pt x="888" y="1216"/>
                    </a:lnTo>
                    <a:lnTo>
                      <a:pt x="888" y="1218"/>
                    </a:lnTo>
                    <a:lnTo>
                      <a:pt x="886" y="1220"/>
                    </a:lnTo>
                    <a:lnTo>
                      <a:pt x="886" y="1224"/>
                    </a:lnTo>
                    <a:lnTo>
                      <a:pt x="884" y="1226"/>
                    </a:lnTo>
                    <a:lnTo>
                      <a:pt x="883" y="1228"/>
                    </a:lnTo>
                    <a:lnTo>
                      <a:pt x="882" y="1231"/>
                    </a:lnTo>
                    <a:lnTo>
                      <a:pt x="880" y="1234"/>
                    </a:lnTo>
                    <a:lnTo>
                      <a:pt x="878" y="1239"/>
                    </a:lnTo>
                    <a:lnTo>
                      <a:pt x="876" y="1245"/>
                    </a:lnTo>
                    <a:lnTo>
                      <a:pt x="872" y="1249"/>
                    </a:lnTo>
                    <a:lnTo>
                      <a:pt x="870" y="1254"/>
                    </a:lnTo>
                    <a:lnTo>
                      <a:pt x="867" y="1258"/>
                    </a:lnTo>
                    <a:lnTo>
                      <a:pt x="864" y="1263"/>
                    </a:lnTo>
                    <a:lnTo>
                      <a:pt x="861" y="1267"/>
                    </a:lnTo>
                    <a:lnTo>
                      <a:pt x="858" y="1272"/>
                    </a:lnTo>
                    <a:lnTo>
                      <a:pt x="855" y="1276"/>
                    </a:lnTo>
                    <a:lnTo>
                      <a:pt x="851" y="1280"/>
                    </a:lnTo>
                    <a:lnTo>
                      <a:pt x="849" y="1284"/>
                    </a:lnTo>
                    <a:lnTo>
                      <a:pt x="846" y="1289"/>
                    </a:lnTo>
                    <a:lnTo>
                      <a:pt x="842" y="1292"/>
                    </a:lnTo>
                    <a:lnTo>
                      <a:pt x="839" y="1295"/>
                    </a:lnTo>
                    <a:lnTo>
                      <a:pt x="834" y="1299"/>
                    </a:lnTo>
                    <a:lnTo>
                      <a:pt x="832" y="1302"/>
                    </a:lnTo>
                    <a:lnTo>
                      <a:pt x="827" y="1306"/>
                    </a:lnTo>
                    <a:lnTo>
                      <a:pt x="824" y="1308"/>
                    </a:lnTo>
                    <a:lnTo>
                      <a:pt x="820" y="1312"/>
                    </a:lnTo>
                    <a:lnTo>
                      <a:pt x="818" y="1315"/>
                    </a:lnTo>
                    <a:lnTo>
                      <a:pt x="813" y="1317"/>
                    </a:lnTo>
                    <a:lnTo>
                      <a:pt x="809" y="1320"/>
                    </a:lnTo>
                    <a:lnTo>
                      <a:pt x="805" y="1322"/>
                    </a:lnTo>
                    <a:lnTo>
                      <a:pt x="802" y="1324"/>
                    </a:lnTo>
                    <a:lnTo>
                      <a:pt x="798" y="1327"/>
                    </a:lnTo>
                    <a:lnTo>
                      <a:pt x="794" y="1329"/>
                    </a:lnTo>
                    <a:lnTo>
                      <a:pt x="790" y="1330"/>
                    </a:lnTo>
                    <a:lnTo>
                      <a:pt x="787" y="1332"/>
                    </a:lnTo>
                    <a:lnTo>
                      <a:pt x="781" y="1334"/>
                    </a:lnTo>
                    <a:lnTo>
                      <a:pt x="778" y="1336"/>
                    </a:lnTo>
                    <a:lnTo>
                      <a:pt x="773" y="1337"/>
                    </a:lnTo>
                    <a:lnTo>
                      <a:pt x="768" y="1338"/>
                    </a:lnTo>
                    <a:lnTo>
                      <a:pt x="764" y="1339"/>
                    </a:lnTo>
                    <a:lnTo>
                      <a:pt x="760" y="1342"/>
                    </a:lnTo>
                    <a:lnTo>
                      <a:pt x="756" y="1343"/>
                    </a:lnTo>
                    <a:lnTo>
                      <a:pt x="751" y="1344"/>
                    </a:lnTo>
                    <a:lnTo>
                      <a:pt x="747" y="1345"/>
                    </a:lnTo>
                    <a:lnTo>
                      <a:pt x="743" y="1346"/>
                    </a:lnTo>
                    <a:lnTo>
                      <a:pt x="738" y="1347"/>
                    </a:lnTo>
                    <a:lnTo>
                      <a:pt x="734" y="1349"/>
                    </a:lnTo>
                    <a:lnTo>
                      <a:pt x="730" y="1350"/>
                    </a:lnTo>
                    <a:lnTo>
                      <a:pt x="726" y="1351"/>
                    </a:lnTo>
                    <a:lnTo>
                      <a:pt x="721" y="1352"/>
                    </a:lnTo>
                    <a:lnTo>
                      <a:pt x="717" y="1353"/>
                    </a:lnTo>
                    <a:lnTo>
                      <a:pt x="713" y="1354"/>
                    </a:lnTo>
                    <a:lnTo>
                      <a:pt x="709" y="1356"/>
                    </a:lnTo>
                    <a:lnTo>
                      <a:pt x="705" y="1356"/>
                    </a:lnTo>
                    <a:lnTo>
                      <a:pt x="701" y="1358"/>
                    </a:lnTo>
                    <a:lnTo>
                      <a:pt x="697" y="1358"/>
                    </a:lnTo>
                    <a:lnTo>
                      <a:pt x="693" y="1359"/>
                    </a:lnTo>
                    <a:lnTo>
                      <a:pt x="689" y="1360"/>
                    </a:lnTo>
                    <a:lnTo>
                      <a:pt x="685" y="1361"/>
                    </a:lnTo>
                    <a:lnTo>
                      <a:pt x="680" y="1361"/>
                    </a:lnTo>
                    <a:lnTo>
                      <a:pt x="677" y="1361"/>
                    </a:lnTo>
                    <a:lnTo>
                      <a:pt x="674" y="1363"/>
                    </a:lnTo>
                    <a:lnTo>
                      <a:pt x="669" y="1364"/>
                    </a:lnTo>
                    <a:lnTo>
                      <a:pt x="665" y="1364"/>
                    </a:lnTo>
                    <a:lnTo>
                      <a:pt x="662" y="1365"/>
                    </a:lnTo>
                    <a:lnTo>
                      <a:pt x="657" y="1365"/>
                    </a:lnTo>
                    <a:lnTo>
                      <a:pt x="654" y="1366"/>
                    </a:lnTo>
                    <a:lnTo>
                      <a:pt x="650" y="1366"/>
                    </a:lnTo>
                    <a:lnTo>
                      <a:pt x="646" y="1367"/>
                    </a:lnTo>
                    <a:lnTo>
                      <a:pt x="642" y="1367"/>
                    </a:lnTo>
                    <a:lnTo>
                      <a:pt x="639" y="1367"/>
                    </a:lnTo>
                    <a:lnTo>
                      <a:pt x="634" y="1367"/>
                    </a:lnTo>
                    <a:lnTo>
                      <a:pt x="631" y="1367"/>
                    </a:lnTo>
                    <a:lnTo>
                      <a:pt x="627" y="1368"/>
                    </a:lnTo>
                    <a:lnTo>
                      <a:pt x="624" y="1368"/>
                    </a:lnTo>
                    <a:lnTo>
                      <a:pt x="619" y="1368"/>
                    </a:lnTo>
                    <a:lnTo>
                      <a:pt x="616" y="1368"/>
                    </a:lnTo>
                    <a:lnTo>
                      <a:pt x="612" y="1368"/>
                    </a:lnTo>
                    <a:lnTo>
                      <a:pt x="609" y="1368"/>
                    </a:lnTo>
                    <a:lnTo>
                      <a:pt x="605" y="1368"/>
                    </a:lnTo>
                    <a:lnTo>
                      <a:pt x="602" y="1368"/>
                    </a:lnTo>
                    <a:lnTo>
                      <a:pt x="597" y="1368"/>
                    </a:lnTo>
                    <a:lnTo>
                      <a:pt x="595" y="1369"/>
                    </a:lnTo>
                    <a:lnTo>
                      <a:pt x="590" y="1368"/>
                    </a:lnTo>
                    <a:lnTo>
                      <a:pt x="588" y="1368"/>
                    </a:lnTo>
                    <a:lnTo>
                      <a:pt x="583" y="1368"/>
                    </a:lnTo>
                    <a:lnTo>
                      <a:pt x="580" y="1368"/>
                    </a:lnTo>
                    <a:lnTo>
                      <a:pt x="576" y="1367"/>
                    </a:lnTo>
                    <a:lnTo>
                      <a:pt x="573" y="1367"/>
                    </a:lnTo>
                    <a:lnTo>
                      <a:pt x="570" y="1367"/>
                    </a:lnTo>
                    <a:lnTo>
                      <a:pt x="566" y="1367"/>
                    </a:lnTo>
                    <a:lnTo>
                      <a:pt x="563" y="1366"/>
                    </a:lnTo>
                    <a:lnTo>
                      <a:pt x="559" y="1366"/>
                    </a:lnTo>
                    <a:lnTo>
                      <a:pt x="556" y="1365"/>
                    </a:lnTo>
                    <a:lnTo>
                      <a:pt x="553" y="1365"/>
                    </a:lnTo>
                    <a:lnTo>
                      <a:pt x="550" y="1364"/>
                    </a:lnTo>
                    <a:lnTo>
                      <a:pt x="546" y="1364"/>
                    </a:lnTo>
                    <a:lnTo>
                      <a:pt x="543" y="1364"/>
                    </a:lnTo>
                    <a:lnTo>
                      <a:pt x="539" y="1363"/>
                    </a:lnTo>
                    <a:lnTo>
                      <a:pt x="536" y="1361"/>
                    </a:lnTo>
                    <a:lnTo>
                      <a:pt x="533" y="1361"/>
                    </a:lnTo>
                    <a:lnTo>
                      <a:pt x="529" y="1361"/>
                    </a:lnTo>
                    <a:lnTo>
                      <a:pt x="527" y="1361"/>
                    </a:lnTo>
                    <a:lnTo>
                      <a:pt x="523" y="1361"/>
                    </a:lnTo>
                    <a:lnTo>
                      <a:pt x="521" y="1363"/>
                    </a:lnTo>
                    <a:lnTo>
                      <a:pt x="519" y="1363"/>
                    </a:lnTo>
                    <a:lnTo>
                      <a:pt x="518" y="1364"/>
                    </a:lnTo>
                    <a:lnTo>
                      <a:pt x="513" y="1367"/>
                    </a:lnTo>
                    <a:lnTo>
                      <a:pt x="511" y="1371"/>
                    </a:lnTo>
                    <a:lnTo>
                      <a:pt x="508" y="1373"/>
                    </a:lnTo>
                    <a:lnTo>
                      <a:pt x="508" y="1378"/>
                    </a:lnTo>
                    <a:lnTo>
                      <a:pt x="508" y="1382"/>
                    </a:lnTo>
                    <a:lnTo>
                      <a:pt x="508" y="1386"/>
                    </a:lnTo>
                    <a:lnTo>
                      <a:pt x="509" y="1389"/>
                    </a:lnTo>
                    <a:lnTo>
                      <a:pt x="513" y="1394"/>
                    </a:lnTo>
                    <a:lnTo>
                      <a:pt x="516" y="1396"/>
                    </a:lnTo>
                    <a:lnTo>
                      <a:pt x="520" y="1400"/>
                    </a:lnTo>
                    <a:lnTo>
                      <a:pt x="522" y="1401"/>
                    </a:lnTo>
                    <a:lnTo>
                      <a:pt x="526" y="1402"/>
                    </a:lnTo>
                    <a:lnTo>
                      <a:pt x="528" y="1403"/>
                    </a:lnTo>
                    <a:lnTo>
                      <a:pt x="531" y="1404"/>
                    </a:lnTo>
                    <a:lnTo>
                      <a:pt x="535" y="1405"/>
                    </a:lnTo>
                    <a:lnTo>
                      <a:pt x="539" y="1405"/>
                    </a:lnTo>
                    <a:lnTo>
                      <a:pt x="543" y="1406"/>
                    </a:lnTo>
                    <a:lnTo>
                      <a:pt x="546" y="1406"/>
                    </a:lnTo>
                    <a:lnTo>
                      <a:pt x="550" y="1408"/>
                    </a:lnTo>
                    <a:lnTo>
                      <a:pt x="553" y="1408"/>
                    </a:lnTo>
                    <a:lnTo>
                      <a:pt x="557" y="1409"/>
                    </a:lnTo>
                    <a:lnTo>
                      <a:pt x="561" y="1410"/>
                    </a:lnTo>
                    <a:lnTo>
                      <a:pt x="565" y="1410"/>
                    </a:lnTo>
                    <a:lnTo>
                      <a:pt x="568" y="1410"/>
                    </a:lnTo>
                    <a:lnTo>
                      <a:pt x="572" y="1410"/>
                    </a:lnTo>
                    <a:lnTo>
                      <a:pt x="576" y="1411"/>
                    </a:lnTo>
                    <a:lnTo>
                      <a:pt x="580" y="1411"/>
                    </a:lnTo>
                    <a:lnTo>
                      <a:pt x="583" y="1411"/>
                    </a:lnTo>
                    <a:lnTo>
                      <a:pt x="588" y="1411"/>
                    </a:lnTo>
                    <a:lnTo>
                      <a:pt x="591" y="1412"/>
                    </a:lnTo>
                    <a:lnTo>
                      <a:pt x="596" y="1411"/>
                    </a:lnTo>
                    <a:lnTo>
                      <a:pt x="600" y="1411"/>
                    </a:lnTo>
                    <a:lnTo>
                      <a:pt x="603" y="1411"/>
                    </a:lnTo>
                    <a:lnTo>
                      <a:pt x="608" y="1411"/>
                    </a:lnTo>
                    <a:lnTo>
                      <a:pt x="611" y="1411"/>
                    </a:lnTo>
                    <a:lnTo>
                      <a:pt x="616" y="1411"/>
                    </a:lnTo>
                    <a:lnTo>
                      <a:pt x="619" y="1411"/>
                    </a:lnTo>
                    <a:lnTo>
                      <a:pt x="624" y="1411"/>
                    </a:lnTo>
                    <a:lnTo>
                      <a:pt x="627" y="1411"/>
                    </a:lnTo>
                    <a:lnTo>
                      <a:pt x="632" y="1410"/>
                    </a:lnTo>
                    <a:lnTo>
                      <a:pt x="635" y="1410"/>
                    </a:lnTo>
                    <a:lnTo>
                      <a:pt x="640" y="1410"/>
                    </a:lnTo>
                    <a:lnTo>
                      <a:pt x="645" y="1410"/>
                    </a:lnTo>
                    <a:lnTo>
                      <a:pt x="648" y="1410"/>
                    </a:lnTo>
                    <a:lnTo>
                      <a:pt x="653" y="1409"/>
                    </a:lnTo>
                    <a:lnTo>
                      <a:pt x="657" y="1409"/>
                    </a:lnTo>
                    <a:lnTo>
                      <a:pt x="661" y="1408"/>
                    </a:lnTo>
                    <a:lnTo>
                      <a:pt x="665" y="1408"/>
                    </a:lnTo>
                    <a:lnTo>
                      <a:pt x="670" y="1406"/>
                    </a:lnTo>
                    <a:lnTo>
                      <a:pt x="674" y="1406"/>
                    </a:lnTo>
                    <a:lnTo>
                      <a:pt x="678" y="1405"/>
                    </a:lnTo>
                    <a:lnTo>
                      <a:pt x="683" y="1404"/>
                    </a:lnTo>
                    <a:lnTo>
                      <a:pt x="687" y="1404"/>
                    </a:lnTo>
                    <a:lnTo>
                      <a:pt x="691" y="1403"/>
                    </a:lnTo>
                    <a:lnTo>
                      <a:pt x="695" y="1402"/>
                    </a:lnTo>
                    <a:lnTo>
                      <a:pt x="700" y="1401"/>
                    </a:lnTo>
                    <a:lnTo>
                      <a:pt x="704" y="1400"/>
                    </a:lnTo>
                    <a:lnTo>
                      <a:pt x="708" y="1400"/>
                    </a:lnTo>
                    <a:lnTo>
                      <a:pt x="713" y="1398"/>
                    </a:lnTo>
                    <a:lnTo>
                      <a:pt x="717" y="1397"/>
                    </a:lnTo>
                    <a:lnTo>
                      <a:pt x="722" y="1396"/>
                    </a:lnTo>
                    <a:lnTo>
                      <a:pt x="727" y="1396"/>
                    </a:lnTo>
                    <a:lnTo>
                      <a:pt x="731" y="1394"/>
                    </a:lnTo>
                    <a:lnTo>
                      <a:pt x="736" y="1393"/>
                    </a:lnTo>
                    <a:lnTo>
                      <a:pt x="741" y="1391"/>
                    </a:lnTo>
                    <a:lnTo>
                      <a:pt x="745" y="1390"/>
                    </a:lnTo>
                    <a:lnTo>
                      <a:pt x="750" y="1389"/>
                    </a:lnTo>
                    <a:lnTo>
                      <a:pt x="754" y="1387"/>
                    </a:lnTo>
                    <a:lnTo>
                      <a:pt x="759" y="1386"/>
                    </a:lnTo>
                    <a:lnTo>
                      <a:pt x="764" y="1384"/>
                    </a:lnTo>
                    <a:lnTo>
                      <a:pt x="768" y="1383"/>
                    </a:lnTo>
                    <a:lnTo>
                      <a:pt x="773" y="1382"/>
                    </a:lnTo>
                    <a:lnTo>
                      <a:pt x="778" y="1380"/>
                    </a:lnTo>
                    <a:lnTo>
                      <a:pt x="782" y="1379"/>
                    </a:lnTo>
                    <a:lnTo>
                      <a:pt x="787" y="1376"/>
                    </a:lnTo>
                    <a:lnTo>
                      <a:pt x="791" y="1375"/>
                    </a:lnTo>
                    <a:lnTo>
                      <a:pt x="796" y="1374"/>
                    </a:lnTo>
                    <a:lnTo>
                      <a:pt x="802" y="1373"/>
                    </a:lnTo>
                    <a:lnTo>
                      <a:pt x="806" y="1371"/>
                    </a:lnTo>
                    <a:lnTo>
                      <a:pt x="811" y="1367"/>
                    </a:lnTo>
                    <a:lnTo>
                      <a:pt x="816" y="1365"/>
                    </a:lnTo>
                    <a:lnTo>
                      <a:pt x="821" y="1363"/>
                    </a:lnTo>
                    <a:lnTo>
                      <a:pt x="826" y="1360"/>
                    </a:lnTo>
                    <a:lnTo>
                      <a:pt x="831" y="1357"/>
                    </a:lnTo>
                    <a:lnTo>
                      <a:pt x="835" y="1353"/>
                    </a:lnTo>
                    <a:lnTo>
                      <a:pt x="840" y="1351"/>
                    </a:lnTo>
                    <a:lnTo>
                      <a:pt x="845" y="1347"/>
                    </a:lnTo>
                    <a:lnTo>
                      <a:pt x="849" y="1343"/>
                    </a:lnTo>
                    <a:lnTo>
                      <a:pt x="854" y="1339"/>
                    </a:lnTo>
                    <a:lnTo>
                      <a:pt x="858" y="1336"/>
                    </a:lnTo>
                    <a:lnTo>
                      <a:pt x="863" y="1331"/>
                    </a:lnTo>
                    <a:lnTo>
                      <a:pt x="868" y="1328"/>
                    </a:lnTo>
                    <a:lnTo>
                      <a:pt x="871" y="1323"/>
                    </a:lnTo>
                    <a:lnTo>
                      <a:pt x="876" y="1319"/>
                    </a:lnTo>
                    <a:lnTo>
                      <a:pt x="879" y="1313"/>
                    </a:lnTo>
                    <a:lnTo>
                      <a:pt x="884" y="1308"/>
                    </a:lnTo>
                    <a:lnTo>
                      <a:pt x="887" y="1304"/>
                    </a:lnTo>
                    <a:lnTo>
                      <a:pt x="891" y="1299"/>
                    </a:lnTo>
                    <a:lnTo>
                      <a:pt x="893" y="1295"/>
                    </a:lnTo>
                    <a:lnTo>
                      <a:pt x="894" y="1293"/>
                    </a:lnTo>
                    <a:lnTo>
                      <a:pt x="897" y="1291"/>
                    </a:lnTo>
                    <a:lnTo>
                      <a:pt x="899" y="1287"/>
                    </a:lnTo>
                    <a:lnTo>
                      <a:pt x="900" y="1285"/>
                    </a:lnTo>
                    <a:lnTo>
                      <a:pt x="902" y="1282"/>
                    </a:lnTo>
                    <a:lnTo>
                      <a:pt x="903" y="1279"/>
                    </a:lnTo>
                    <a:lnTo>
                      <a:pt x="906" y="1277"/>
                    </a:lnTo>
                    <a:lnTo>
                      <a:pt x="907" y="1273"/>
                    </a:lnTo>
                    <a:lnTo>
                      <a:pt x="908" y="1270"/>
                    </a:lnTo>
                    <a:lnTo>
                      <a:pt x="910" y="1268"/>
                    </a:lnTo>
                    <a:lnTo>
                      <a:pt x="912" y="1264"/>
                    </a:lnTo>
                    <a:lnTo>
                      <a:pt x="914" y="1262"/>
                    </a:lnTo>
                    <a:lnTo>
                      <a:pt x="915" y="1258"/>
                    </a:lnTo>
                    <a:lnTo>
                      <a:pt x="917" y="1256"/>
                    </a:lnTo>
                    <a:lnTo>
                      <a:pt x="919" y="1253"/>
                    </a:lnTo>
                    <a:lnTo>
                      <a:pt x="920" y="1249"/>
                    </a:lnTo>
                    <a:lnTo>
                      <a:pt x="922" y="1246"/>
                    </a:lnTo>
                    <a:lnTo>
                      <a:pt x="923" y="1242"/>
                    </a:lnTo>
                    <a:lnTo>
                      <a:pt x="924" y="1240"/>
                    </a:lnTo>
                    <a:lnTo>
                      <a:pt x="925" y="1236"/>
                    </a:lnTo>
                    <a:lnTo>
                      <a:pt x="928" y="1233"/>
                    </a:lnTo>
                    <a:lnTo>
                      <a:pt x="929" y="1230"/>
                    </a:lnTo>
                    <a:lnTo>
                      <a:pt x="930" y="1227"/>
                    </a:lnTo>
                    <a:lnTo>
                      <a:pt x="931" y="1221"/>
                    </a:lnTo>
                    <a:lnTo>
                      <a:pt x="934" y="1216"/>
                    </a:lnTo>
                    <a:lnTo>
                      <a:pt x="936" y="1210"/>
                    </a:lnTo>
                    <a:lnTo>
                      <a:pt x="937" y="1205"/>
                    </a:lnTo>
                    <a:lnTo>
                      <a:pt x="939" y="1199"/>
                    </a:lnTo>
                    <a:lnTo>
                      <a:pt x="940" y="1194"/>
                    </a:lnTo>
                    <a:lnTo>
                      <a:pt x="942" y="1188"/>
                    </a:lnTo>
                    <a:lnTo>
                      <a:pt x="943" y="1183"/>
                    </a:lnTo>
                    <a:lnTo>
                      <a:pt x="944" y="1178"/>
                    </a:lnTo>
                    <a:lnTo>
                      <a:pt x="945" y="1172"/>
                    </a:lnTo>
                    <a:lnTo>
                      <a:pt x="946" y="1166"/>
                    </a:lnTo>
                    <a:lnTo>
                      <a:pt x="947" y="1160"/>
                    </a:lnTo>
                    <a:lnTo>
                      <a:pt x="949" y="1154"/>
                    </a:lnTo>
                    <a:lnTo>
                      <a:pt x="950" y="1149"/>
                    </a:lnTo>
                    <a:lnTo>
                      <a:pt x="951" y="1143"/>
                    </a:lnTo>
                    <a:lnTo>
                      <a:pt x="951" y="1138"/>
                    </a:lnTo>
                    <a:lnTo>
                      <a:pt x="952" y="1131"/>
                    </a:lnTo>
                    <a:lnTo>
                      <a:pt x="952" y="1125"/>
                    </a:lnTo>
                    <a:lnTo>
                      <a:pt x="953" y="1120"/>
                    </a:lnTo>
                    <a:lnTo>
                      <a:pt x="953" y="1114"/>
                    </a:lnTo>
                    <a:lnTo>
                      <a:pt x="953" y="1108"/>
                    </a:lnTo>
                    <a:lnTo>
                      <a:pt x="953" y="1102"/>
                    </a:lnTo>
                    <a:lnTo>
                      <a:pt x="953" y="1097"/>
                    </a:lnTo>
                    <a:lnTo>
                      <a:pt x="954" y="1091"/>
                    </a:lnTo>
                    <a:lnTo>
                      <a:pt x="954" y="1084"/>
                    </a:lnTo>
                    <a:lnTo>
                      <a:pt x="954" y="1078"/>
                    </a:lnTo>
                    <a:lnTo>
                      <a:pt x="954" y="1073"/>
                    </a:lnTo>
                    <a:lnTo>
                      <a:pt x="954" y="1068"/>
                    </a:lnTo>
                    <a:lnTo>
                      <a:pt x="953" y="1061"/>
                    </a:lnTo>
                    <a:lnTo>
                      <a:pt x="953" y="1055"/>
                    </a:lnTo>
                    <a:lnTo>
                      <a:pt x="953" y="1049"/>
                    </a:lnTo>
                    <a:lnTo>
                      <a:pt x="953" y="1043"/>
                    </a:lnTo>
                    <a:lnTo>
                      <a:pt x="952" y="1038"/>
                    </a:lnTo>
                    <a:lnTo>
                      <a:pt x="951" y="1031"/>
                    </a:lnTo>
                    <a:lnTo>
                      <a:pt x="950" y="1025"/>
                    </a:lnTo>
                    <a:lnTo>
                      <a:pt x="950" y="1019"/>
                    </a:lnTo>
                    <a:lnTo>
                      <a:pt x="947" y="1013"/>
                    </a:lnTo>
                    <a:lnTo>
                      <a:pt x="947" y="1006"/>
                    </a:lnTo>
                    <a:lnTo>
                      <a:pt x="946" y="1001"/>
                    </a:lnTo>
                    <a:lnTo>
                      <a:pt x="945" y="996"/>
                    </a:lnTo>
                    <a:lnTo>
                      <a:pt x="944" y="989"/>
                    </a:lnTo>
                    <a:lnTo>
                      <a:pt x="943" y="983"/>
                    </a:lnTo>
                    <a:lnTo>
                      <a:pt x="940" y="977"/>
                    </a:lnTo>
                    <a:lnTo>
                      <a:pt x="939" y="972"/>
                    </a:lnTo>
                    <a:lnTo>
                      <a:pt x="938" y="965"/>
                    </a:lnTo>
                    <a:lnTo>
                      <a:pt x="937" y="959"/>
                    </a:lnTo>
                    <a:lnTo>
                      <a:pt x="935" y="953"/>
                    </a:lnTo>
                    <a:lnTo>
                      <a:pt x="934" y="947"/>
                    </a:lnTo>
                    <a:lnTo>
                      <a:pt x="931" y="942"/>
                    </a:lnTo>
                    <a:lnTo>
                      <a:pt x="929" y="936"/>
                    </a:lnTo>
                    <a:lnTo>
                      <a:pt x="927" y="930"/>
                    </a:lnTo>
                    <a:lnTo>
                      <a:pt x="925" y="924"/>
                    </a:lnTo>
                    <a:lnTo>
                      <a:pt x="923" y="918"/>
                    </a:lnTo>
                    <a:lnTo>
                      <a:pt x="920" y="913"/>
                    </a:lnTo>
                    <a:lnTo>
                      <a:pt x="917" y="907"/>
                    </a:lnTo>
                    <a:lnTo>
                      <a:pt x="916" y="901"/>
                    </a:lnTo>
                    <a:lnTo>
                      <a:pt x="913" y="895"/>
                    </a:lnTo>
                    <a:lnTo>
                      <a:pt x="910" y="890"/>
                    </a:lnTo>
                    <a:lnTo>
                      <a:pt x="908" y="884"/>
                    </a:lnTo>
                    <a:lnTo>
                      <a:pt x="906" y="878"/>
                    </a:lnTo>
                    <a:lnTo>
                      <a:pt x="902" y="872"/>
                    </a:lnTo>
                    <a:lnTo>
                      <a:pt x="900" y="866"/>
                    </a:lnTo>
                    <a:lnTo>
                      <a:pt x="897" y="861"/>
                    </a:lnTo>
                    <a:lnTo>
                      <a:pt x="894" y="856"/>
                    </a:lnTo>
                    <a:lnTo>
                      <a:pt x="890" y="846"/>
                    </a:lnTo>
                    <a:lnTo>
                      <a:pt x="884" y="836"/>
                    </a:lnTo>
                    <a:lnTo>
                      <a:pt x="879" y="827"/>
                    </a:lnTo>
                    <a:lnTo>
                      <a:pt x="875" y="819"/>
                    </a:lnTo>
                    <a:lnTo>
                      <a:pt x="869" y="810"/>
                    </a:lnTo>
                    <a:lnTo>
                      <a:pt x="864" y="802"/>
                    </a:lnTo>
                    <a:lnTo>
                      <a:pt x="858" y="792"/>
                    </a:lnTo>
                    <a:lnTo>
                      <a:pt x="854" y="784"/>
                    </a:lnTo>
                    <a:lnTo>
                      <a:pt x="849" y="776"/>
                    </a:lnTo>
                    <a:lnTo>
                      <a:pt x="843" y="768"/>
                    </a:lnTo>
                    <a:lnTo>
                      <a:pt x="838" y="760"/>
                    </a:lnTo>
                    <a:lnTo>
                      <a:pt x="833" y="753"/>
                    </a:lnTo>
                    <a:lnTo>
                      <a:pt x="827" y="744"/>
                    </a:lnTo>
                    <a:lnTo>
                      <a:pt x="823" y="737"/>
                    </a:lnTo>
                    <a:lnTo>
                      <a:pt x="817" y="730"/>
                    </a:lnTo>
                    <a:lnTo>
                      <a:pt x="812" y="723"/>
                    </a:lnTo>
                    <a:lnTo>
                      <a:pt x="806" y="715"/>
                    </a:lnTo>
                    <a:lnTo>
                      <a:pt x="801" y="708"/>
                    </a:lnTo>
                    <a:lnTo>
                      <a:pt x="795" y="701"/>
                    </a:lnTo>
                    <a:lnTo>
                      <a:pt x="790" y="694"/>
                    </a:lnTo>
                    <a:lnTo>
                      <a:pt x="784" y="687"/>
                    </a:lnTo>
                    <a:lnTo>
                      <a:pt x="779" y="680"/>
                    </a:lnTo>
                    <a:lnTo>
                      <a:pt x="773" y="673"/>
                    </a:lnTo>
                    <a:lnTo>
                      <a:pt x="767" y="668"/>
                    </a:lnTo>
                    <a:lnTo>
                      <a:pt x="761" y="662"/>
                    </a:lnTo>
                    <a:lnTo>
                      <a:pt x="756" y="655"/>
                    </a:lnTo>
                    <a:lnTo>
                      <a:pt x="750" y="649"/>
                    </a:lnTo>
                    <a:lnTo>
                      <a:pt x="744" y="643"/>
                    </a:lnTo>
                    <a:lnTo>
                      <a:pt x="738" y="638"/>
                    </a:lnTo>
                    <a:lnTo>
                      <a:pt x="732" y="632"/>
                    </a:lnTo>
                    <a:lnTo>
                      <a:pt x="727" y="627"/>
                    </a:lnTo>
                    <a:lnTo>
                      <a:pt x="721" y="621"/>
                    </a:lnTo>
                    <a:lnTo>
                      <a:pt x="715" y="616"/>
                    </a:lnTo>
                    <a:lnTo>
                      <a:pt x="709" y="610"/>
                    </a:lnTo>
                    <a:lnTo>
                      <a:pt x="702" y="605"/>
                    </a:lnTo>
                    <a:lnTo>
                      <a:pt x="697" y="601"/>
                    </a:lnTo>
                    <a:lnTo>
                      <a:pt x="690" y="595"/>
                    </a:lnTo>
                    <a:lnTo>
                      <a:pt x="684" y="590"/>
                    </a:lnTo>
                    <a:lnTo>
                      <a:pt x="678" y="585"/>
                    </a:lnTo>
                    <a:lnTo>
                      <a:pt x="672" y="582"/>
                    </a:lnTo>
                    <a:lnTo>
                      <a:pt x="665" y="576"/>
                    </a:lnTo>
                    <a:lnTo>
                      <a:pt x="659" y="573"/>
                    </a:lnTo>
                    <a:lnTo>
                      <a:pt x="653" y="568"/>
                    </a:lnTo>
                    <a:lnTo>
                      <a:pt x="647" y="563"/>
                    </a:lnTo>
                    <a:lnTo>
                      <a:pt x="640" y="560"/>
                    </a:lnTo>
                    <a:lnTo>
                      <a:pt x="633" y="557"/>
                    </a:lnTo>
                    <a:lnTo>
                      <a:pt x="627" y="553"/>
                    </a:lnTo>
                    <a:lnTo>
                      <a:pt x="622" y="550"/>
                    </a:lnTo>
                    <a:lnTo>
                      <a:pt x="613" y="546"/>
                    </a:lnTo>
                    <a:lnTo>
                      <a:pt x="608" y="543"/>
                    </a:lnTo>
                    <a:lnTo>
                      <a:pt x="601" y="539"/>
                    </a:lnTo>
                    <a:lnTo>
                      <a:pt x="594" y="536"/>
                    </a:lnTo>
                    <a:lnTo>
                      <a:pt x="587" y="533"/>
                    </a:lnTo>
                    <a:lnTo>
                      <a:pt x="581" y="530"/>
                    </a:lnTo>
                    <a:lnTo>
                      <a:pt x="574" y="528"/>
                    </a:lnTo>
                    <a:lnTo>
                      <a:pt x="567" y="525"/>
                    </a:lnTo>
                    <a:lnTo>
                      <a:pt x="560" y="522"/>
                    </a:lnTo>
                    <a:lnTo>
                      <a:pt x="553" y="520"/>
                    </a:lnTo>
                    <a:lnTo>
                      <a:pt x="546" y="517"/>
                    </a:lnTo>
                    <a:lnTo>
                      <a:pt x="539" y="515"/>
                    </a:lnTo>
                    <a:lnTo>
                      <a:pt x="533" y="513"/>
                    </a:lnTo>
                    <a:lnTo>
                      <a:pt x="526" y="510"/>
                    </a:lnTo>
                    <a:lnTo>
                      <a:pt x="519" y="509"/>
                    </a:lnTo>
                    <a:lnTo>
                      <a:pt x="512" y="508"/>
                    </a:lnTo>
                    <a:lnTo>
                      <a:pt x="515" y="505"/>
                    </a:lnTo>
                    <a:lnTo>
                      <a:pt x="519" y="500"/>
                    </a:lnTo>
                    <a:lnTo>
                      <a:pt x="522" y="496"/>
                    </a:lnTo>
                    <a:lnTo>
                      <a:pt x="526" y="493"/>
                    </a:lnTo>
                    <a:lnTo>
                      <a:pt x="530" y="488"/>
                    </a:lnTo>
                    <a:lnTo>
                      <a:pt x="534" y="484"/>
                    </a:lnTo>
                    <a:lnTo>
                      <a:pt x="538" y="479"/>
                    </a:lnTo>
                    <a:lnTo>
                      <a:pt x="543" y="476"/>
                    </a:lnTo>
                    <a:lnTo>
                      <a:pt x="548" y="470"/>
                    </a:lnTo>
                    <a:lnTo>
                      <a:pt x="552" y="465"/>
                    </a:lnTo>
                    <a:lnTo>
                      <a:pt x="557" y="461"/>
                    </a:lnTo>
                    <a:lnTo>
                      <a:pt x="563" y="456"/>
                    </a:lnTo>
                    <a:lnTo>
                      <a:pt x="567" y="450"/>
                    </a:lnTo>
                    <a:lnTo>
                      <a:pt x="573" y="446"/>
                    </a:lnTo>
                    <a:lnTo>
                      <a:pt x="575" y="443"/>
                    </a:lnTo>
                    <a:lnTo>
                      <a:pt x="578" y="441"/>
                    </a:lnTo>
                    <a:lnTo>
                      <a:pt x="581" y="439"/>
                    </a:lnTo>
                    <a:lnTo>
                      <a:pt x="583" y="436"/>
                    </a:lnTo>
                    <a:lnTo>
                      <a:pt x="586" y="433"/>
                    </a:lnTo>
                    <a:lnTo>
                      <a:pt x="588" y="431"/>
                    </a:lnTo>
                    <a:lnTo>
                      <a:pt x="590" y="428"/>
                    </a:lnTo>
                    <a:lnTo>
                      <a:pt x="594" y="426"/>
                    </a:lnTo>
                    <a:lnTo>
                      <a:pt x="596" y="422"/>
                    </a:lnTo>
                    <a:lnTo>
                      <a:pt x="600" y="420"/>
                    </a:lnTo>
                    <a:lnTo>
                      <a:pt x="602" y="418"/>
                    </a:lnTo>
                    <a:lnTo>
                      <a:pt x="605" y="415"/>
                    </a:lnTo>
                    <a:lnTo>
                      <a:pt x="608" y="413"/>
                    </a:lnTo>
                    <a:lnTo>
                      <a:pt x="610" y="410"/>
                    </a:lnTo>
                    <a:lnTo>
                      <a:pt x="613" y="407"/>
                    </a:lnTo>
                    <a:lnTo>
                      <a:pt x="616" y="405"/>
                    </a:lnTo>
                    <a:lnTo>
                      <a:pt x="618" y="403"/>
                    </a:lnTo>
                    <a:lnTo>
                      <a:pt x="622" y="400"/>
                    </a:lnTo>
                    <a:lnTo>
                      <a:pt x="624" y="398"/>
                    </a:lnTo>
                    <a:lnTo>
                      <a:pt x="627" y="396"/>
                    </a:lnTo>
                    <a:lnTo>
                      <a:pt x="630" y="394"/>
                    </a:lnTo>
                    <a:lnTo>
                      <a:pt x="632" y="391"/>
                    </a:lnTo>
                    <a:lnTo>
                      <a:pt x="634" y="389"/>
                    </a:lnTo>
                    <a:lnTo>
                      <a:pt x="638" y="387"/>
                    </a:lnTo>
                    <a:lnTo>
                      <a:pt x="640" y="384"/>
                    </a:lnTo>
                    <a:lnTo>
                      <a:pt x="642" y="383"/>
                    </a:lnTo>
                    <a:lnTo>
                      <a:pt x="646" y="381"/>
                    </a:lnTo>
                    <a:lnTo>
                      <a:pt x="648" y="378"/>
                    </a:lnTo>
                    <a:lnTo>
                      <a:pt x="653" y="375"/>
                    </a:lnTo>
                    <a:lnTo>
                      <a:pt x="659" y="372"/>
                    </a:lnTo>
                    <a:lnTo>
                      <a:pt x="661" y="369"/>
                    </a:lnTo>
                    <a:lnTo>
                      <a:pt x="664" y="367"/>
                    </a:lnTo>
                    <a:lnTo>
                      <a:pt x="667" y="366"/>
                    </a:lnTo>
                    <a:lnTo>
                      <a:pt x="669" y="365"/>
                    </a:lnTo>
                    <a:lnTo>
                      <a:pt x="671" y="362"/>
                    </a:lnTo>
                    <a:lnTo>
                      <a:pt x="674" y="361"/>
                    </a:lnTo>
                    <a:lnTo>
                      <a:pt x="677" y="359"/>
                    </a:lnTo>
                    <a:lnTo>
                      <a:pt x="679" y="359"/>
                    </a:lnTo>
                    <a:lnTo>
                      <a:pt x="683" y="358"/>
                    </a:lnTo>
                    <a:lnTo>
                      <a:pt x="685" y="357"/>
                    </a:lnTo>
                    <a:lnTo>
                      <a:pt x="689" y="357"/>
                    </a:lnTo>
                    <a:lnTo>
                      <a:pt x="692" y="357"/>
                    </a:lnTo>
                    <a:lnTo>
                      <a:pt x="695" y="357"/>
                    </a:lnTo>
                    <a:lnTo>
                      <a:pt x="699" y="357"/>
                    </a:lnTo>
                    <a:lnTo>
                      <a:pt x="701" y="358"/>
                    </a:lnTo>
                    <a:lnTo>
                      <a:pt x="705" y="359"/>
                    </a:lnTo>
                    <a:lnTo>
                      <a:pt x="708" y="359"/>
                    </a:lnTo>
                    <a:lnTo>
                      <a:pt x="713" y="360"/>
                    </a:lnTo>
                    <a:lnTo>
                      <a:pt x="715" y="361"/>
                    </a:lnTo>
                    <a:lnTo>
                      <a:pt x="720" y="363"/>
                    </a:lnTo>
                    <a:lnTo>
                      <a:pt x="723" y="365"/>
                    </a:lnTo>
                    <a:lnTo>
                      <a:pt x="727" y="367"/>
                    </a:lnTo>
                    <a:lnTo>
                      <a:pt x="730" y="368"/>
                    </a:lnTo>
                    <a:lnTo>
                      <a:pt x="734" y="370"/>
                    </a:lnTo>
                    <a:lnTo>
                      <a:pt x="737" y="373"/>
                    </a:lnTo>
                    <a:lnTo>
                      <a:pt x="742" y="375"/>
                    </a:lnTo>
                    <a:lnTo>
                      <a:pt x="745" y="377"/>
                    </a:lnTo>
                    <a:lnTo>
                      <a:pt x="750" y="381"/>
                    </a:lnTo>
                    <a:lnTo>
                      <a:pt x="753" y="383"/>
                    </a:lnTo>
                    <a:lnTo>
                      <a:pt x="757" y="385"/>
                    </a:lnTo>
                    <a:lnTo>
                      <a:pt x="761" y="389"/>
                    </a:lnTo>
                    <a:lnTo>
                      <a:pt x="765" y="392"/>
                    </a:lnTo>
                    <a:lnTo>
                      <a:pt x="769" y="395"/>
                    </a:lnTo>
                    <a:lnTo>
                      <a:pt x="773" y="398"/>
                    </a:lnTo>
                    <a:lnTo>
                      <a:pt x="776" y="402"/>
                    </a:lnTo>
                    <a:lnTo>
                      <a:pt x="781" y="406"/>
                    </a:lnTo>
                    <a:lnTo>
                      <a:pt x="784" y="409"/>
                    </a:lnTo>
                    <a:lnTo>
                      <a:pt x="788" y="413"/>
                    </a:lnTo>
                    <a:lnTo>
                      <a:pt x="793" y="415"/>
                    </a:lnTo>
                    <a:lnTo>
                      <a:pt x="796" y="420"/>
                    </a:lnTo>
                    <a:lnTo>
                      <a:pt x="799" y="424"/>
                    </a:lnTo>
                    <a:lnTo>
                      <a:pt x="804" y="427"/>
                    </a:lnTo>
                    <a:lnTo>
                      <a:pt x="808" y="431"/>
                    </a:lnTo>
                    <a:lnTo>
                      <a:pt x="812" y="435"/>
                    </a:lnTo>
                    <a:lnTo>
                      <a:pt x="815" y="439"/>
                    </a:lnTo>
                    <a:lnTo>
                      <a:pt x="819" y="443"/>
                    </a:lnTo>
                    <a:lnTo>
                      <a:pt x="823" y="447"/>
                    </a:lnTo>
                    <a:lnTo>
                      <a:pt x="826" y="451"/>
                    </a:lnTo>
                    <a:lnTo>
                      <a:pt x="830" y="455"/>
                    </a:lnTo>
                    <a:lnTo>
                      <a:pt x="834" y="459"/>
                    </a:lnTo>
                    <a:lnTo>
                      <a:pt x="838" y="463"/>
                    </a:lnTo>
                    <a:lnTo>
                      <a:pt x="841" y="468"/>
                    </a:lnTo>
                    <a:lnTo>
                      <a:pt x="845" y="471"/>
                    </a:lnTo>
                    <a:lnTo>
                      <a:pt x="848" y="476"/>
                    </a:lnTo>
                    <a:lnTo>
                      <a:pt x="851" y="479"/>
                    </a:lnTo>
                    <a:lnTo>
                      <a:pt x="855" y="483"/>
                    </a:lnTo>
                    <a:lnTo>
                      <a:pt x="858" y="487"/>
                    </a:lnTo>
                    <a:lnTo>
                      <a:pt x="862" y="491"/>
                    </a:lnTo>
                    <a:lnTo>
                      <a:pt x="865" y="494"/>
                    </a:lnTo>
                    <a:lnTo>
                      <a:pt x="869" y="499"/>
                    </a:lnTo>
                    <a:lnTo>
                      <a:pt x="871" y="501"/>
                    </a:lnTo>
                    <a:lnTo>
                      <a:pt x="875" y="506"/>
                    </a:lnTo>
                    <a:lnTo>
                      <a:pt x="877" y="509"/>
                    </a:lnTo>
                    <a:lnTo>
                      <a:pt x="880" y="513"/>
                    </a:lnTo>
                    <a:lnTo>
                      <a:pt x="883" y="516"/>
                    </a:lnTo>
                    <a:lnTo>
                      <a:pt x="886" y="520"/>
                    </a:lnTo>
                    <a:lnTo>
                      <a:pt x="888" y="523"/>
                    </a:lnTo>
                    <a:lnTo>
                      <a:pt x="891" y="526"/>
                    </a:lnTo>
                    <a:lnTo>
                      <a:pt x="893" y="529"/>
                    </a:lnTo>
                    <a:lnTo>
                      <a:pt x="895" y="531"/>
                    </a:lnTo>
                    <a:lnTo>
                      <a:pt x="898" y="533"/>
                    </a:lnTo>
                    <a:lnTo>
                      <a:pt x="900" y="537"/>
                    </a:lnTo>
                    <a:lnTo>
                      <a:pt x="902" y="540"/>
                    </a:lnTo>
                    <a:lnTo>
                      <a:pt x="905" y="544"/>
                    </a:lnTo>
                    <a:lnTo>
                      <a:pt x="907" y="547"/>
                    </a:lnTo>
                    <a:lnTo>
                      <a:pt x="909" y="551"/>
                    </a:lnTo>
                    <a:lnTo>
                      <a:pt x="912" y="554"/>
                    </a:lnTo>
                    <a:lnTo>
                      <a:pt x="914" y="558"/>
                    </a:lnTo>
                    <a:lnTo>
                      <a:pt x="916" y="561"/>
                    </a:lnTo>
                    <a:lnTo>
                      <a:pt x="920" y="566"/>
                    </a:lnTo>
                    <a:lnTo>
                      <a:pt x="922" y="570"/>
                    </a:lnTo>
                    <a:lnTo>
                      <a:pt x="924" y="574"/>
                    </a:lnTo>
                    <a:lnTo>
                      <a:pt x="928" y="579"/>
                    </a:lnTo>
                    <a:lnTo>
                      <a:pt x="930" y="583"/>
                    </a:lnTo>
                    <a:lnTo>
                      <a:pt x="932" y="588"/>
                    </a:lnTo>
                    <a:lnTo>
                      <a:pt x="936" y="592"/>
                    </a:lnTo>
                    <a:lnTo>
                      <a:pt x="938" y="597"/>
                    </a:lnTo>
                    <a:lnTo>
                      <a:pt x="940" y="602"/>
                    </a:lnTo>
                    <a:lnTo>
                      <a:pt x="944" y="606"/>
                    </a:lnTo>
                    <a:lnTo>
                      <a:pt x="946" y="612"/>
                    </a:lnTo>
                    <a:lnTo>
                      <a:pt x="950" y="618"/>
                    </a:lnTo>
                    <a:lnTo>
                      <a:pt x="953" y="624"/>
                    </a:lnTo>
                    <a:lnTo>
                      <a:pt x="955" y="629"/>
                    </a:lnTo>
                    <a:lnTo>
                      <a:pt x="959" y="635"/>
                    </a:lnTo>
                    <a:lnTo>
                      <a:pt x="961" y="641"/>
                    </a:lnTo>
                    <a:lnTo>
                      <a:pt x="965" y="647"/>
                    </a:lnTo>
                    <a:lnTo>
                      <a:pt x="967" y="653"/>
                    </a:lnTo>
                    <a:lnTo>
                      <a:pt x="971" y="659"/>
                    </a:lnTo>
                    <a:lnTo>
                      <a:pt x="974" y="665"/>
                    </a:lnTo>
                    <a:lnTo>
                      <a:pt x="977" y="673"/>
                    </a:lnTo>
                    <a:lnTo>
                      <a:pt x="980" y="679"/>
                    </a:lnTo>
                    <a:lnTo>
                      <a:pt x="983" y="686"/>
                    </a:lnTo>
                    <a:lnTo>
                      <a:pt x="987" y="692"/>
                    </a:lnTo>
                    <a:lnTo>
                      <a:pt x="990" y="699"/>
                    </a:lnTo>
                    <a:lnTo>
                      <a:pt x="992" y="707"/>
                    </a:lnTo>
                    <a:lnTo>
                      <a:pt x="996" y="714"/>
                    </a:lnTo>
                    <a:lnTo>
                      <a:pt x="999" y="721"/>
                    </a:lnTo>
                    <a:lnTo>
                      <a:pt x="1003" y="729"/>
                    </a:lnTo>
                    <a:lnTo>
                      <a:pt x="1006" y="736"/>
                    </a:lnTo>
                    <a:lnTo>
                      <a:pt x="1010" y="744"/>
                    </a:lnTo>
                    <a:lnTo>
                      <a:pt x="1013" y="751"/>
                    </a:lnTo>
                    <a:lnTo>
                      <a:pt x="1017" y="759"/>
                    </a:lnTo>
                    <a:lnTo>
                      <a:pt x="1020" y="767"/>
                    </a:lnTo>
                    <a:lnTo>
                      <a:pt x="1025" y="775"/>
                    </a:lnTo>
                    <a:lnTo>
                      <a:pt x="1027" y="784"/>
                    </a:lnTo>
                    <a:lnTo>
                      <a:pt x="1032" y="792"/>
                    </a:lnTo>
                    <a:lnTo>
                      <a:pt x="1035" y="801"/>
                    </a:lnTo>
                    <a:lnTo>
                      <a:pt x="1039" y="809"/>
                    </a:lnTo>
                    <a:lnTo>
                      <a:pt x="1042" y="818"/>
                    </a:lnTo>
                    <a:lnTo>
                      <a:pt x="1047" y="827"/>
                    </a:lnTo>
                    <a:lnTo>
                      <a:pt x="1050" y="835"/>
                    </a:lnTo>
                    <a:lnTo>
                      <a:pt x="1054" y="844"/>
                    </a:lnTo>
                    <a:lnTo>
                      <a:pt x="1057" y="854"/>
                    </a:lnTo>
                    <a:lnTo>
                      <a:pt x="1062" y="863"/>
                    </a:lnTo>
                    <a:lnTo>
                      <a:pt x="1065" y="872"/>
                    </a:lnTo>
                    <a:lnTo>
                      <a:pt x="1070" y="881"/>
                    </a:lnTo>
                    <a:lnTo>
                      <a:pt x="1073" y="892"/>
                    </a:lnTo>
                    <a:lnTo>
                      <a:pt x="1078" y="901"/>
                    </a:lnTo>
                    <a:lnTo>
                      <a:pt x="1081" y="912"/>
                    </a:lnTo>
                    <a:lnTo>
                      <a:pt x="1086" y="921"/>
                    </a:lnTo>
                    <a:lnTo>
                      <a:pt x="1090" y="932"/>
                    </a:lnTo>
                    <a:lnTo>
                      <a:pt x="1094" y="943"/>
                    </a:lnTo>
                    <a:lnTo>
                      <a:pt x="1095" y="946"/>
                    </a:lnTo>
                    <a:lnTo>
                      <a:pt x="1098" y="950"/>
                    </a:lnTo>
                    <a:lnTo>
                      <a:pt x="1099" y="952"/>
                    </a:lnTo>
                    <a:lnTo>
                      <a:pt x="1100" y="955"/>
                    </a:lnTo>
                    <a:lnTo>
                      <a:pt x="1101" y="958"/>
                    </a:lnTo>
                    <a:lnTo>
                      <a:pt x="1103" y="961"/>
                    </a:lnTo>
                    <a:lnTo>
                      <a:pt x="1105" y="964"/>
                    </a:lnTo>
                    <a:lnTo>
                      <a:pt x="1107" y="967"/>
                    </a:lnTo>
                    <a:lnTo>
                      <a:pt x="1110" y="973"/>
                    </a:lnTo>
                    <a:lnTo>
                      <a:pt x="1114" y="977"/>
                    </a:lnTo>
                    <a:lnTo>
                      <a:pt x="1117" y="981"/>
                    </a:lnTo>
                    <a:lnTo>
                      <a:pt x="1121" y="986"/>
                    </a:lnTo>
                    <a:lnTo>
                      <a:pt x="1124" y="988"/>
                    </a:lnTo>
                    <a:lnTo>
                      <a:pt x="1128" y="990"/>
                    </a:lnTo>
                    <a:lnTo>
                      <a:pt x="1132" y="992"/>
                    </a:lnTo>
                    <a:lnTo>
                      <a:pt x="1137" y="995"/>
                    </a:lnTo>
                    <a:lnTo>
                      <a:pt x="1140" y="996"/>
                    </a:lnTo>
                    <a:lnTo>
                      <a:pt x="1145" y="996"/>
                    </a:lnTo>
                    <a:lnTo>
                      <a:pt x="1150" y="996"/>
                    </a:lnTo>
                    <a:lnTo>
                      <a:pt x="1154" y="996"/>
                    </a:lnTo>
                    <a:lnTo>
                      <a:pt x="1159" y="995"/>
                    </a:lnTo>
                    <a:lnTo>
                      <a:pt x="1163" y="992"/>
                    </a:lnTo>
                    <a:lnTo>
                      <a:pt x="1168" y="990"/>
                    </a:lnTo>
                    <a:lnTo>
                      <a:pt x="1173" y="988"/>
                    </a:lnTo>
                    <a:lnTo>
                      <a:pt x="1176" y="983"/>
                    </a:lnTo>
                    <a:lnTo>
                      <a:pt x="1181" y="979"/>
                    </a:lnTo>
                    <a:lnTo>
                      <a:pt x="1183" y="976"/>
                    </a:lnTo>
                    <a:lnTo>
                      <a:pt x="1185" y="974"/>
                    </a:lnTo>
                    <a:lnTo>
                      <a:pt x="1187" y="972"/>
                    </a:lnTo>
                    <a:lnTo>
                      <a:pt x="1189" y="969"/>
                    </a:lnTo>
                    <a:lnTo>
                      <a:pt x="1191" y="966"/>
                    </a:lnTo>
                    <a:lnTo>
                      <a:pt x="1192" y="962"/>
                    </a:lnTo>
                    <a:lnTo>
                      <a:pt x="1195" y="958"/>
                    </a:lnTo>
                    <a:lnTo>
                      <a:pt x="1197" y="955"/>
                    </a:lnTo>
                    <a:lnTo>
                      <a:pt x="1198" y="951"/>
                    </a:lnTo>
                    <a:lnTo>
                      <a:pt x="1200" y="947"/>
                    </a:lnTo>
                    <a:lnTo>
                      <a:pt x="1203" y="943"/>
                    </a:lnTo>
                    <a:lnTo>
                      <a:pt x="1204" y="939"/>
                    </a:lnTo>
                    <a:lnTo>
                      <a:pt x="1206" y="935"/>
                    </a:lnTo>
                    <a:lnTo>
                      <a:pt x="1207" y="930"/>
                    </a:lnTo>
                    <a:lnTo>
                      <a:pt x="1209" y="925"/>
                    </a:lnTo>
                    <a:lnTo>
                      <a:pt x="1211" y="921"/>
                    </a:lnTo>
                    <a:lnTo>
                      <a:pt x="1212" y="917"/>
                    </a:lnTo>
                    <a:lnTo>
                      <a:pt x="1212" y="915"/>
                    </a:lnTo>
                    <a:lnTo>
                      <a:pt x="1213" y="913"/>
                    </a:lnTo>
                    <a:lnTo>
                      <a:pt x="1214" y="909"/>
                    </a:lnTo>
                    <a:lnTo>
                      <a:pt x="1214" y="907"/>
                    </a:lnTo>
                    <a:lnTo>
                      <a:pt x="1217" y="905"/>
                    </a:lnTo>
                    <a:lnTo>
                      <a:pt x="1217" y="901"/>
                    </a:lnTo>
                    <a:lnTo>
                      <a:pt x="1218" y="899"/>
                    </a:lnTo>
                    <a:lnTo>
                      <a:pt x="1219" y="895"/>
                    </a:lnTo>
                    <a:lnTo>
                      <a:pt x="1219" y="893"/>
                    </a:lnTo>
                    <a:lnTo>
                      <a:pt x="1220" y="890"/>
                    </a:lnTo>
                    <a:lnTo>
                      <a:pt x="1220" y="887"/>
                    </a:lnTo>
                    <a:lnTo>
                      <a:pt x="1221" y="884"/>
                    </a:lnTo>
                    <a:lnTo>
                      <a:pt x="1222" y="880"/>
                    </a:lnTo>
                    <a:lnTo>
                      <a:pt x="1222" y="877"/>
                    </a:lnTo>
                    <a:lnTo>
                      <a:pt x="1224" y="875"/>
                    </a:lnTo>
                    <a:lnTo>
                      <a:pt x="1224" y="870"/>
                    </a:lnTo>
                    <a:lnTo>
                      <a:pt x="1225" y="868"/>
                    </a:lnTo>
                    <a:lnTo>
                      <a:pt x="1226" y="864"/>
                    </a:lnTo>
                    <a:lnTo>
                      <a:pt x="1226" y="861"/>
                    </a:lnTo>
                    <a:lnTo>
                      <a:pt x="1227" y="857"/>
                    </a:lnTo>
                    <a:lnTo>
                      <a:pt x="1228" y="854"/>
                    </a:lnTo>
                    <a:lnTo>
                      <a:pt x="1228" y="850"/>
                    </a:lnTo>
                    <a:lnTo>
                      <a:pt x="1229" y="847"/>
                    </a:lnTo>
                    <a:lnTo>
                      <a:pt x="1229" y="843"/>
                    </a:lnTo>
                    <a:lnTo>
                      <a:pt x="1230" y="840"/>
                    </a:lnTo>
                    <a:lnTo>
                      <a:pt x="1230" y="835"/>
                    </a:lnTo>
                    <a:lnTo>
                      <a:pt x="1232" y="833"/>
                    </a:lnTo>
                    <a:lnTo>
                      <a:pt x="1232" y="828"/>
                    </a:lnTo>
                    <a:lnTo>
                      <a:pt x="1233" y="825"/>
                    </a:lnTo>
                    <a:lnTo>
                      <a:pt x="1233" y="821"/>
                    </a:lnTo>
                    <a:lnTo>
                      <a:pt x="1234" y="818"/>
                    </a:lnTo>
                    <a:lnTo>
                      <a:pt x="1235" y="813"/>
                    </a:lnTo>
                    <a:lnTo>
                      <a:pt x="1235" y="810"/>
                    </a:lnTo>
                    <a:lnTo>
                      <a:pt x="1235" y="806"/>
                    </a:lnTo>
                    <a:lnTo>
                      <a:pt x="1236" y="803"/>
                    </a:lnTo>
                    <a:lnTo>
                      <a:pt x="1237" y="798"/>
                    </a:lnTo>
                    <a:lnTo>
                      <a:pt x="1237" y="795"/>
                    </a:lnTo>
                    <a:lnTo>
                      <a:pt x="1237" y="790"/>
                    </a:lnTo>
                    <a:lnTo>
                      <a:pt x="1239" y="787"/>
                    </a:lnTo>
                    <a:lnTo>
                      <a:pt x="1239" y="795"/>
                    </a:lnTo>
                    <a:lnTo>
                      <a:pt x="1240" y="803"/>
                    </a:lnTo>
                    <a:lnTo>
                      <a:pt x="1240" y="811"/>
                    </a:lnTo>
                    <a:lnTo>
                      <a:pt x="1240" y="819"/>
                    </a:lnTo>
                    <a:lnTo>
                      <a:pt x="1240" y="827"/>
                    </a:lnTo>
                    <a:lnTo>
                      <a:pt x="1240" y="835"/>
                    </a:lnTo>
                    <a:lnTo>
                      <a:pt x="1240" y="843"/>
                    </a:lnTo>
                    <a:lnTo>
                      <a:pt x="1240" y="851"/>
                    </a:lnTo>
                    <a:lnTo>
                      <a:pt x="1240" y="860"/>
                    </a:lnTo>
                    <a:lnTo>
                      <a:pt x="1240" y="868"/>
                    </a:lnTo>
                    <a:lnTo>
                      <a:pt x="1240" y="876"/>
                    </a:lnTo>
                    <a:lnTo>
                      <a:pt x="1240" y="885"/>
                    </a:lnTo>
                    <a:lnTo>
                      <a:pt x="1239" y="893"/>
                    </a:lnTo>
                    <a:lnTo>
                      <a:pt x="1239" y="901"/>
                    </a:lnTo>
                    <a:lnTo>
                      <a:pt x="1237" y="909"/>
                    </a:lnTo>
                    <a:lnTo>
                      <a:pt x="1237" y="918"/>
                    </a:lnTo>
                    <a:lnTo>
                      <a:pt x="1237" y="927"/>
                    </a:lnTo>
                    <a:lnTo>
                      <a:pt x="1236" y="936"/>
                    </a:lnTo>
                    <a:lnTo>
                      <a:pt x="1235" y="944"/>
                    </a:lnTo>
                    <a:lnTo>
                      <a:pt x="1235" y="952"/>
                    </a:lnTo>
                    <a:lnTo>
                      <a:pt x="1234" y="960"/>
                    </a:lnTo>
                    <a:lnTo>
                      <a:pt x="1233" y="969"/>
                    </a:lnTo>
                    <a:lnTo>
                      <a:pt x="1232" y="977"/>
                    </a:lnTo>
                    <a:lnTo>
                      <a:pt x="1232" y="987"/>
                    </a:lnTo>
                    <a:lnTo>
                      <a:pt x="1230" y="995"/>
                    </a:lnTo>
                    <a:lnTo>
                      <a:pt x="1229" y="1003"/>
                    </a:lnTo>
                    <a:lnTo>
                      <a:pt x="1228" y="1011"/>
                    </a:lnTo>
                    <a:lnTo>
                      <a:pt x="1227" y="1020"/>
                    </a:lnTo>
                    <a:lnTo>
                      <a:pt x="1226" y="1028"/>
                    </a:lnTo>
                    <a:lnTo>
                      <a:pt x="1225" y="1036"/>
                    </a:lnTo>
                    <a:lnTo>
                      <a:pt x="1224" y="1046"/>
                    </a:lnTo>
                    <a:lnTo>
                      <a:pt x="1221" y="1054"/>
                    </a:lnTo>
                    <a:lnTo>
                      <a:pt x="1220" y="1062"/>
                    </a:lnTo>
                    <a:lnTo>
                      <a:pt x="1218" y="1070"/>
                    </a:lnTo>
                    <a:lnTo>
                      <a:pt x="1215" y="1078"/>
                    </a:lnTo>
                    <a:lnTo>
                      <a:pt x="1214" y="1087"/>
                    </a:lnTo>
                    <a:lnTo>
                      <a:pt x="1212" y="1095"/>
                    </a:lnTo>
                    <a:lnTo>
                      <a:pt x="1210" y="1103"/>
                    </a:lnTo>
                    <a:lnTo>
                      <a:pt x="1207" y="1112"/>
                    </a:lnTo>
                    <a:lnTo>
                      <a:pt x="1206" y="1120"/>
                    </a:lnTo>
                    <a:lnTo>
                      <a:pt x="1203" y="1128"/>
                    </a:lnTo>
                    <a:lnTo>
                      <a:pt x="1200" y="1136"/>
                    </a:lnTo>
                    <a:lnTo>
                      <a:pt x="1198" y="1144"/>
                    </a:lnTo>
                    <a:lnTo>
                      <a:pt x="1196" y="1152"/>
                    </a:lnTo>
                    <a:lnTo>
                      <a:pt x="1192" y="1160"/>
                    </a:lnTo>
                    <a:lnTo>
                      <a:pt x="1190" y="1168"/>
                    </a:lnTo>
                    <a:lnTo>
                      <a:pt x="1187" y="1175"/>
                    </a:lnTo>
                    <a:lnTo>
                      <a:pt x="1184" y="1184"/>
                    </a:lnTo>
                    <a:lnTo>
                      <a:pt x="1181" y="1191"/>
                    </a:lnTo>
                    <a:lnTo>
                      <a:pt x="1177" y="1198"/>
                    </a:lnTo>
                    <a:lnTo>
                      <a:pt x="1175" y="1206"/>
                    </a:lnTo>
                    <a:lnTo>
                      <a:pt x="1172" y="1215"/>
                    </a:lnTo>
                    <a:lnTo>
                      <a:pt x="1168" y="1221"/>
                    </a:lnTo>
                    <a:lnTo>
                      <a:pt x="1165" y="1230"/>
                    </a:lnTo>
                    <a:lnTo>
                      <a:pt x="1161" y="1236"/>
                    </a:lnTo>
                    <a:lnTo>
                      <a:pt x="1158" y="1245"/>
                    </a:lnTo>
                    <a:lnTo>
                      <a:pt x="1153" y="1250"/>
                    </a:lnTo>
                    <a:lnTo>
                      <a:pt x="1150" y="1258"/>
                    </a:lnTo>
                    <a:lnTo>
                      <a:pt x="1145" y="1265"/>
                    </a:lnTo>
                    <a:lnTo>
                      <a:pt x="1140" y="1272"/>
                    </a:lnTo>
                    <a:lnTo>
                      <a:pt x="1137" y="1279"/>
                    </a:lnTo>
                    <a:lnTo>
                      <a:pt x="1132" y="1286"/>
                    </a:lnTo>
                    <a:lnTo>
                      <a:pt x="1128" y="1293"/>
                    </a:lnTo>
                    <a:lnTo>
                      <a:pt x="1124" y="1300"/>
                    </a:lnTo>
                    <a:lnTo>
                      <a:pt x="1120" y="1305"/>
                    </a:lnTo>
                    <a:lnTo>
                      <a:pt x="1116" y="1309"/>
                    </a:lnTo>
                    <a:lnTo>
                      <a:pt x="1111" y="1315"/>
                    </a:lnTo>
                    <a:lnTo>
                      <a:pt x="1108" y="1320"/>
                    </a:lnTo>
                    <a:lnTo>
                      <a:pt x="1103" y="1324"/>
                    </a:lnTo>
                    <a:lnTo>
                      <a:pt x="1100" y="1329"/>
                    </a:lnTo>
                    <a:lnTo>
                      <a:pt x="1095" y="1334"/>
                    </a:lnTo>
                    <a:lnTo>
                      <a:pt x="1092" y="1338"/>
                    </a:lnTo>
                    <a:lnTo>
                      <a:pt x="1087" y="1343"/>
                    </a:lnTo>
                    <a:lnTo>
                      <a:pt x="1084" y="1347"/>
                    </a:lnTo>
                    <a:lnTo>
                      <a:pt x="1079" y="1352"/>
                    </a:lnTo>
                    <a:lnTo>
                      <a:pt x="1074" y="1357"/>
                    </a:lnTo>
                    <a:lnTo>
                      <a:pt x="1070" y="1361"/>
                    </a:lnTo>
                    <a:lnTo>
                      <a:pt x="1066" y="1365"/>
                    </a:lnTo>
                    <a:lnTo>
                      <a:pt x="1062" y="1369"/>
                    </a:lnTo>
                    <a:lnTo>
                      <a:pt x="1058" y="1374"/>
                    </a:lnTo>
                    <a:lnTo>
                      <a:pt x="1054" y="1378"/>
                    </a:lnTo>
                    <a:lnTo>
                      <a:pt x="1049" y="1382"/>
                    </a:lnTo>
                    <a:lnTo>
                      <a:pt x="1044" y="1384"/>
                    </a:lnTo>
                    <a:lnTo>
                      <a:pt x="1040" y="1389"/>
                    </a:lnTo>
                    <a:lnTo>
                      <a:pt x="1035" y="1393"/>
                    </a:lnTo>
                    <a:lnTo>
                      <a:pt x="1031" y="1396"/>
                    </a:lnTo>
                    <a:lnTo>
                      <a:pt x="1026" y="1401"/>
                    </a:lnTo>
                    <a:lnTo>
                      <a:pt x="1021" y="1404"/>
                    </a:lnTo>
                    <a:lnTo>
                      <a:pt x="1017" y="1406"/>
                    </a:lnTo>
                    <a:lnTo>
                      <a:pt x="1012" y="1410"/>
                    </a:lnTo>
                    <a:lnTo>
                      <a:pt x="1007" y="1413"/>
                    </a:lnTo>
                    <a:lnTo>
                      <a:pt x="1004" y="1417"/>
                    </a:lnTo>
                    <a:lnTo>
                      <a:pt x="999" y="1420"/>
                    </a:lnTo>
                    <a:lnTo>
                      <a:pt x="994" y="1424"/>
                    </a:lnTo>
                    <a:lnTo>
                      <a:pt x="990" y="1427"/>
                    </a:lnTo>
                    <a:lnTo>
                      <a:pt x="986" y="1431"/>
                    </a:lnTo>
                    <a:lnTo>
                      <a:pt x="981" y="1433"/>
                    </a:lnTo>
                    <a:lnTo>
                      <a:pt x="976" y="1435"/>
                    </a:lnTo>
                    <a:lnTo>
                      <a:pt x="971" y="1439"/>
                    </a:lnTo>
                    <a:lnTo>
                      <a:pt x="967" y="1441"/>
                    </a:lnTo>
                    <a:lnTo>
                      <a:pt x="962" y="1443"/>
                    </a:lnTo>
                    <a:lnTo>
                      <a:pt x="957" y="1447"/>
                    </a:lnTo>
                    <a:lnTo>
                      <a:pt x="952" y="1449"/>
                    </a:lnTo>
                    <a:lnTo>
                      <a:pt x="947" y="1452"/>
                    </a:lnTo>
                    <a:lnTo>
                      <a:pt x="943" y="1454"/>
                    </a:lnTo>
                    <a:lnTo>
                      <a:pt x="939" y="1456"/>
                    </a:lnTo>
                    <a:lnTo>
                      <a:pt x="934" y="1458"/>
                    </a:lnTo>
                    <a:lnTo>
                      <a:pt x="930" y="1462"/>
                    </a:lnTo>
                    <a:lnTo>
                      <a:pt x="925" y="1463"/>
                    </a:lnTo>
                    <a:lnTo>
                      <a:pt x="921" y="1465"/>
                    </a:lnTo>
                    <a:lnTo>
                      <a:pt x="916" y="1468"/>
                    </a:lnTo>
                    <a:lnTo>
                      <a:pt x="912" y="1470"/>
                    </a:lnTo>
                    <a:lnTo>
                      <a:pt x="907" y="1472"/>
                    </a:lnTo>
                    <a:lnTo>
                      <a:pt x="902" y="1475"/>
                    </a:lnTo>
                    <a:lnTo>
                      <a:pt x="899" y="1476"/>
                    </a:lnTo>
                    <a:lnTo>
                      <a:pt x="894" y="1478"/>
                    </a:lnTo>
                    <a:lnTo>
                      <a:pt x="890" y="1479"/>
                    </a:lnTo>
                    <a:lnTo>
                      <a:pt x="886" y="1482"/>
                    </a:lnTo>
                    <a:lnTo>
                      <a:pt x="882" y="1484"/>
                    </a:lnTo>
                    <a:lnTo>
                      <a:pt x="877" y="1485"/>
                    </a:lnTo>
                    <a:lnTo>
                      <a:pt x="872" y="1487"/>
                    </a:lnTo>
                    <a:lnTo>
                      <a:pt x="869" y="1489"/>
                    </a:lnTo>
                    <a:lnTo>
                      <a:pt x="864" y="1490"/>
                    </a:lnTo>
                    <a:lnTo>
                      <a:pt x="861" y="1492"/>
                    </a:lnTo>
                    <a:lnTo>
                      <a:pt x="856" y="1493"/>
                    </a:lnTo>
                    <a:lnTo>
                      <a:pt x="851" y="1494"/>
                    </a:lnTo>
                    <a:lnTo>
                      <a:pt x="848" y="1495"/>
                    </a:lnTo>
                    <a:lnTo>
                      <a:pt x="845" y="1498"/>
                    </a:lnTo>
                    <a:lnTo>
                      <a:pt x="840" y="1499"/>
                    </a:lnTo>
                    <a:lnTo>
                      <a:pt x="834" y="1501"/>
                    </a:lnTo>
                    <a:lnTo>
                      <a:pt x="830" y="1502"/>
                    </a:lnTo>
                    <a:lnTo>
                      <a:pt x="825" y="1504"/>
                    </a:lnTo>
                    <a:lnTo>
                      <a:pt x="820" y="1505"/>
                    </a:lnTo>
                    <a:lnTo>
                      <a:pt x="815" y="1507"/>
                    </a:lnTo>
                    <a:lnTo>
                      <a:pt x="810" y="1508"/>
                    </a:lnTo>
                    <a:lnTo>
                      <a:pt x="805" y="1509"/>
                    </a:lnTo>
                    <a:lnTo>
                      <a:pt x="801" y="1511"/>
                    </a:lnTo>
                    <a:lnTo>
                      <a:pt x="795" y="1512"/>
                    </a:lnTo>
                    <a:lnTo>
                      <a:pt x="790" y="1513"/>
                    </a:lnTo>
                    <a:lnTo>
                      <a:pt x="786" y="1515"/>
                    </a:lnTo>
                    <a:lnTo>
                      <a:pt x="781" y="1516"/>
                    </a:lnTo>
                    <a:lnTo>
                      <a:pt x="776" y="1517"/>
                    </a:lnTo>
                    <a:lnTo>
                      <a:pt x="771" y="1519"/>
                    </a:lnTo>
                    <a:lnTo>
                      <a:pt x="766" y="1520"/>
                    </a:lnTo>
                    <a:lnTo>
                      <a:pt x="761" y="1521"/>
                    </a:lnTo>
                    <a:lnTo>
                      <a:pt x="757" y="1522"/>
                    </a:lnTo>
                    <a:lnTo>
                      <a:pt x="751" y="1522"/>
                    </a:lnTo>
                    <a:lnTo>
                      <a:pt x="746" y="1523"/>
                    </a:lnTo>
                    <a:lnTo>
                      <a:pt x="742" y="1524"/>
                    </a:lnTo>
                    <a:lnTo>
                      <a:pt x="736" y="1526"/>
                    </a:lnTo>
                    <a:lnTo>
                      <a:pt x="731" y="1527"/>
                    </a:lnTo>
                    <a:lnTo>
                      <a:pt x="727" y="1527"/>
                    </a:lnTo>
                    <a:lnTo>
                      <a:pt x="721" y="1528"/>
                    </a:lnTo>
                    <a:lnTo>
                      <a:pt x="716" y="1529"/>
                    </a:lnTo>
                    <a:lnTo>
                      <a:pt x="712" y="1529"/>
                    </a:lnTo>
                    <a:lnTo>
                      <a:pt x="707" y="1530"/>
                    </a:lnTo>
                    <a:lnTo>
                      <a:pt x="701" y="1530"/>
                    </a:lnTo>
                    <a:lnTo>
                      <a:pt x="698" y="1531"/>
                    </a:lnTo>
                    <a:lnTo>
                      <a:pt x="692" y="1532"/>
                    </a:lnTo>
                    <a:lnTo>
                      <a:pt x="687" y="1532"/>
                    </a:lnTo>
                    <a:lnTo>
                      <a:pt x="683" y="1532"/>
                    </a:lnTo>
                    <a:lnTo>
                      <a:pt x="678" y="1534"/>
                    </a:lnTo>
                    <a:lnTo>
                      <a:pt x="674" y="1534"/>
                    </a:lnTo>
                    <a:lnTo>
                      <a:pt x="668" y="1534"/>
                    </a:lnTo>
                    <a:lnTo>
                      <a:pt x="663" y="1534"/>
                    </a:lnTo>
                    <a:lnTo>
                      <a:pt x="659" y="1535"/>
                    </a:lnTo>
                    <a:lnTo>
                      <a:pt x="653" y="1535"/>
                    </a:lnTo>
                    <a:lnTo>
                      <a:pt x="649" y="1536"/>
                    </a:lnTo>
                    <a:lnTo>
                      <a:pt x="643" y="1536"/>
                    </a:lnTo>
                    <a:lnTo>
                      <a:pt x="639" y="1536"/>
                    </a:lnTo>
                    <a:lnTo>
                      <a:pt x="634" y="1536"/>
                    </a:lnTo>
                    <a:lnTo>
                      <a:pt x="630" y="1536"/>
                    </a:lnTo>
                    <a:lnTo>
                      <a:pt x="625" y="1536"/>
                    </a:lnTo>
                    <a:lnTo>
                      <a:pt x="620" y="1536"/>
                    </a:lnTo>
                    <a:lnTo>
                      <a:pt x="616" y="1536"/>
                    </a:lnTo>
                    <a:lnTo>
                      <a:pt x="611" y="1536"/>
                    </a:lnTo>
                    <a:lnTo>
                      <a:pt x="607" y="1536"/>
                    </a:lnTo>
                    <a:lnTo>
                      <a:pt x="602" y="1536"/>
                    </a:lnTo>
                    <a:lnTo>
                      <a:pt x="596" y="1535"/>
                    </a:lnTo>
                    <a:lnTo>
                      <a:pt x="593" y="1535"/>
                    </a:lnTo>
                    <a:lnTo>
                      <a:pt x="588" y="1535"/>
                    </a:lnTo>
                    <a:lnTo>
                      <a:pt x="583" y="1534"/>
                    </a:lnTo>
                    <a:lnTo>
                      <a:pt x="579" y="1534"/>
                    </a:lnTo>
                    <a:lnTo>
                      <a:pt x="574" y="1534"/>
                    </a:lnTo>
                    <a:lnTo>
                      <a:pt x="570" y="1532"/>
                    </a:lnTo>
                    <a:lnTo>
                      <a:pt x="565" y="1532"/>
                    </a:lnTo>
                    <a:lnTo>
                      <a:pt x="561" y="1531"/>
                    </a:lnTo>
                    <a:lnTo>
                      <a:pt x="557" y="1531"/>
                    </a:lnTo>
                    <a:lnTo>
                      <a:pt x="552" y="1530"/>
                    </a:lnTo>
                    <a:lnTo>
                      <a:pt x="549" y="1530"/>
                    </a:lnTo>
                    <a:lnTo>
                      <a:pt x="544" y="1530"/>
                    </a:lnTo>
                    <a:lnTo>
                      <a:pt x="539" y="1529"/>
                    </a:lnTo>
                    <a:lnTo>
                      <a:pt x="536" y="1528"/>
                    </a:lnTo>
                    <a:lnTo>
                      <a:pt x="533" y="1527"/>
                    </a:lnTo>
                    <a:lnTo>
                      <a:pt x="528" y="1527"/>
                    </a:lnTo>
                    <a:lnTo>
                      <a:pt x="526" y="1526"/>
                    </a:lnTo>
                    <a:lnTo>
                      <a:pt x="521" y="1524"/>
                    </a:lnTo>
                    <a:lnTo>
                      <a:pt x="518" y="1523"/>
                    </a:lnTo>
                    <a:lnTo>
                      <a:pt x="514" y="1522"/>
                    </a:lnTo>
                    <a:lnTo>
                      <a:pt x="511" y="1522"/>
                    </a:lnTo>
                    <a:lnTo>
                      <a:pt x="506" y="1520"/>
                    </a:lnTo>
                    <a:lnTo>
                      <a:pt x="503" y="1519"/>
                    </a:lnTo>
                    <a:lnTo>
                      <a:pt x="498" y="1517"/>
                    </a:lnTo>
                    <a:lnTo>
                      <a:pt x="494" y="1516"/>
                    </a:lnTo>
                    <a:lnTo>
                      <a:pt x="491" y="1515"/>
                    </a:lnTo>
                    <a:lnTo>
                      <a:pt x="487" y="1513"/>
                    </a:lnTo>
                    <a:lnTo>
                      <a:pt x="483" y="1512"/>
                    </a:lnTo>
                    <a:lnTo>
                      <a:pt x="479" y="1511"/>
                    </a:lnTo>
                    <a:lnTo>
                      <a:pt x="475" y="1509"/>
                    </a:lnTo>
                    <a:lnTo>
                      <a:pt x="471" y="1507"/>
                    </a:lnTo>
                    <a:lnTo>
                      <a:pt x="468" y="1505"/>
                    </a:lnTo>
                    <a:lnTo>
                      <a:pt x="463" y="1504"/>
                    </a:lnTo>
                    <a:lnTo>
                      <a:pt x="460" y="1501"/>
                    </a:lnTo>
                    <a:lnTo>
                      <a:pt x="455" y="1500"/>
                    </a:lnTo>
                    <a:lnTo>
                      <a:pt x="452" y="1498"/>
                    </a:lnTo>
                    <a:lnTo>
                      <a:pt x="448" y="1495"/>
                    </a:lnTo>
                    <a:lnTo>
                      <a:pt x="444" y="1493"/>
                    </a:lnTo>
                    <a:lnTo>
                      <a:pt x="440" y="1492"/>
                    </a:lnTo>
                    <a:lnTo>
                      <a:pt x="435" y="1490"/>
                    </a:lnTo>
                    <a:lnTo>
                      <a:pt x="432" y="1487"/>
                    </a:lnTo>
                    <a:lnTo>
                      <a:pt x="427" y="1485"/>
                    </a:lnTo>
                    <a:lnTo>
                      <a:pt x="424" y="1483"/>
                    </a:lnTo>
                    <a:lnTo>
                      <a:pt x="419" y="1480"/>
                    </a:lnTo>
                    <a:lnTo>
                      <a:pt x="416" y="1478"/>
                    </a:lnTo>
                    <a:lnTo>
                      <a:pt x="411" y="1476"/>
                    </a:lnTo>
                    <a:lnTo>
                      <a:pt x="407" y="1472"/>
                    </a:lnTo>
                    <a:lnTo>
                      <a:pt x="403" y="1470"/>
                    </a:lnTo>
                    <a:lnTo>
                      <a:pt x="399" y="1468"/>
                    </a:lnTo>
                    <a:lnTo>
                      <a:pt x="395" y="1464"/>
                    </a:lnTo>
                    <a:lnTo>
                      <a:pt x="390" y="1462"/>
                    </a:lnTo>
                    <a:lnTo>
                      <a:pt x="387" y="1458"/>
                    </a:lnTo>
                    <a:lnTo>
                      <a:pt x="382" y="1456"/>
                    </a:lnTo>
                    <a:lnTo>
                      <a:pt x="379" y="1453"/>
                    </a:lnTo>
                    <a:lnTo>
                      <a:pt x="374" y="1449"/>
                    </a:lnTo>
                    <a:lnTo>
                      <a:pt x="370" y="1447"/>
                    </a:lnTo>
                    <a:lnTo>
                      <a:pt x="366" y="1443"/>
                    </a:lnTo>
                    <a:lnTo>
                      <a:pt x="362" y="1440"/>
                    </a:lnTo>
                    <a:lnTo>
                      <a:pt x="358" y="1438"/>
                    </a:lnTo>
                    <a:lnTo>
                      <a:pt x="353" y="1434"/>
                    </a:lnTo>
                    <a:lnTo>
                      <a:pt x="350" y="1431"/>
                    </a:lnTo>
                    <a:lnTo>
                      <a:pt x="345" y="1427"/>
                    </a:lnTo>
                    <a:lnTo>
                      <a:pt x="341" y="1424"/>
                    </a:lnTo>
                    <a:lnTo>
                      <a:pt x="337" y="1420"/>
                    </a:lnTo>
                    <a:lnTo>
                      <a:pt x="333" y="1417"/>
                    </a:lnTo>
                    <a:lnTo>
                      <a:pt x="329" y="1413"/>
                    </a:lnTo>
                    <a:lnTo>
                      <a:pt x="325" y="1410"/>
                    </a:lnTo>
                    <a:lnTo>
                      <a:pt x="321" y="1405"/>
                    </a:lnTo>
                    <a:lnTo>
                      <a:pt x="318" y="1402"/>
                    </a:lnTo>
                    <a:lnTo>
                      <a:pt x="313" y="1398"/>
                    </a:lnTo>
                    <a:lnTo>
                      <a:pt x="308" y="1395"/>
                    </a:lnTo>
                    <a:lnTo>
                      <a:pt x="305" y="1390"/>
                    </a:lnTo>
                    <a:lnTo>
                      <a:pt x="301" y="1387"/>
                    </a:lnTo>
                    <a:lnTo>
                      <a:pt x="297" y="1382"/>
                    </a:lnTo>
                    <a:lnTo>
                      <a:pt x="293" y="1379"/>
                    </a:lnTo>
                    <a:lnTo>
                      <a:pt x="289" y="1375"/>
                    </a:lnTo>
                    <a:lnTo>
                      <a:pt x="285" y="1371"/>
                    </a:lnTo>
                    <a:lnTo>
                      <a:pt x="288" y="1368"/>
                    </a:lnTo>
                    <a:lnTo>
                      <a:pt x="292" y="1365"/>
                    </a:lnTo>
                    <a:lnTo>
                      <a:pt x="296" y="1363"/>
                    </a:lnTo>
                    <a:lnTo>
                      <a:pt x="299" y="1359"/>
                    </a:lnTo>
                    <a:lnTo>
                      <a:pt x="303" y="1356"/>
                    </a:lnTo>
                    <a:lnTo>
                      <a:pt x="306" y="1353"/>
                    </a:lnTo>
                    <a:lnTo>
                      <a:pt x="310" y="1349"/>
                    </a:lnTo>
                    <a:lnTo>
                      <a:pt x="313" y="1345"/>
                    </a:lnTo>
                    <a:lnTo>
                      <a:pt x="316" y="1341"/>
                    </a:lnTo>
                    <a:lnTo>
                      <a:pt x="319" y="1336"/>
                    </a:lnTo>
                    <a:lnTo>
                      <a:pt x="319" y="1330"/>
                    </a:lnTo>
                    <a:lnTo>
                      <a:pt x="319" y="1327"/>
                    </a:lnTo>
                    <a:lnTo>
                      <a:pt x="318" y="1322"/>
                    </a:lnTo>
                    <a:lnTo>
                      <a:pt x="316" y="1319"/>
                    </a:lnTo>
                    <a:lnTo>
                      <a:pt x="313" y="1315"/>
                    </a:lnTo>
                    <a:lnTo>
                      <a:pt x="311" y="1313"/>
                    </a:lnTo>
                    <a:lnTo>
                      <a:pt x="307" y="1309"/>
                    </a:lnTo>
                    <a:lnTo>
                      <a:pt x="304" y="1308"/>
                    </a:lnTo>
                    <a:lnTo>
                      <a:pt x="299" y="1307"/>
                    </a:lnTo>
                    <a:lnTo>
                      <a:pt x="296" y="1308"/>
                    </a:lnTo>
                    <a:lnTo>
                      <a:pt x="291" y="1309"/>
                    </a:lnTo>
                    <a:lnTo>
                      <a:pt x="288" y="1312"/>
                    </a:lnTo>
                    <a:lnTo>
                      <a:pt x="283" y="1314"/>
                    </a:lnTo>
                    <a:lnTo>
                      <a:pt x="280" y="1319"/>
                    </a:lnTo>
                    <a:lnTo>
                      <a:pt x="276" y="1322"/>
                    </a:lnTo>
                    <a:lnTo>
                      <a:pt x="274" y="1324"/>
                    </a:lnTo>
                    <a:lnTo>
                      <a:pt x="270" y="1328"/>
                    </a:lnTo>
                    <a:lnTo>
                      <a:pt x="268" y="1330"/>
                    </a:lnTo>
                    <a:lnTo>
                      <a:pt x="264" y="1332"/>
                    </a:lnTo>
                    <a:lnTo>
                      <a:pt x="262" y="1335"/>
                    </a:lnTo>
                    <a:lnTo>
                      <a:pt x="259" y="1336"/>
                    </a:lnTo>
                    <a:lnTo>
                      <a:pt x="256" y="1338"/>
                    </a:lnTo>
                    <a:lnTo>
                      <a:pt x="254" y="1335"/>
                    </a:lnTo>
                    <a:lnTo>
                      <a:pt x="251" y="1331"/>
                    </a:lnTo>
                    <a:lnTo>
                      <a:pt x="248" y="1328"/>
                    </a:lnTo>
                    <a:lnTo>
                      <a:pt x="245" y="1324"/>
                    </a:lnTo>
                    <a:lnTo>
                      <a:pt x="243" y="1321"/>
                    </a:lnTo>
                    <a:lnTo>
                      <a:pt x="239" y="1317"/>
                    </a:lnTo>
                    <a:lnTo>
                      <a:pt x="237" y="1314"/>
                    </a:lnTo>
                    <a:lnTo>
                      <a:pt x="234" y="1310"/>
                    </a:lnTo>
                    <a:lnTo>
                      <a:pt x="231" y="1307"/>
                    </a:lnTo>
                    <a:lnTo>
                      <a:pt x="229" y="1304"/>
                    </a:lnTo>
                    <a:lnTo>
                      <a:pt x="225" y="1300"/>
                    </a:lnTo>
                    <a:lnTo>
                      <a:pt x="223" y="1297"/>
                    </a:lnTo>
                    <a:lnTo>
                      <a:pt x="221" y="1293"/>
                    </a:lnTo>
                    <a:lnTo>
                      <a:pt x="218" y="1290"/>
                    </a:lnTo>
                    <a:lnTo>
                      <a:pt x="216" y="1286"/>
                    </a:lnTo>
                    <a:lnTo>
                      <a:pt x="214" y="1283"/>
                    </a:lnTo>
                    <a:lnTo>
                      <a:pt x="210" y="1278"/>
                    </a:lnTo>
                    <a:lnTo>
                      <a:pt x="208" y="1275"/>
                    </a:lnTo>
                    <a:lnTo>
                      <a:pt x="206" y="1270"/>
                    </a:lnTo>
                    <a:lnTo>
                      <a:pt x="202" y="1267"/>
                    </a:lnTo>
                    <a:lnTo>
                      <a:pt x="200" y="1263"/>
                    </a:lnTo>
                    <a:lnTo>
                      <a:pt x="197" y="1260"/>
                    </a:lnTo>
                    <a:lnTo>
                      <a:pt x="195" y="1255"/>
                    </a:lnTo>
                    <a:lnTo>
                      <a:pt x="193" y="1252"/>
                    </a:lnTo>
                    <a:lnTo>
                      <a:pt x="189" y="1247"/>
                    </a:lnTo>
                    <a:lnTo>
                      <a:pt x="187" y="1243"/>
                    </a:lnTo>
                    <a:lnTo>
                      <a:pt x="185" y="1240"/>
                    </a:lnTo>
                    <a:lnTo>
                      <a:pt x="182" y="1235"/>
                    </a:lnTo>
                    <a:lnTo>
                      <a:pt x="180" y="1232"/>
                    </a:lnTo>
                    <a:lnTo>
                      <a:pt x="177" y="1227"/>
                    </a:lnTo>
                    <a:lnTo>
                      <a:pt x="174" y="1224"/>
                    </a:lnTo>
                    <a:lnTo>
                      <a:pt x="173" y="1220"/>
                    </a:lnTo>
                    <a:lnTo>
                      <a:pt x="177" y="1217"/>
                    </a:lnTo>
                    <a:lnTo>
                      <a:pt x="180" y="1215"/>
                    </a:lnTo>
                    <a:lnTo>
                      <a:pt x="185" y="1211"/>
                    </a:lnTo>
                    <a:lnTo>
                      <a:pt x="189" y="1208"/>
                    </a:lnTo>
                    <a:lnTo>
                      <a:pt x="194" y="1204"/>
                    </a:lnTo>
                    <a:lnTo>
                      <a:pt x="199" y="1199"/>
                    </a:lnTo>
                    <a:lnTo>
                      <a:pt x="203" y="1195"/>
                    </a:lnTo>
                    <a:lnTo>
                      <a:pt x="208" y="1190"/>
                    </a:lnTo>
                    <a:lnTo>
                      <a:pt x="210" y="1187"/>
                    </a:lnTo>
                    <a:lnTo>
                      <a:pt x="212" y="1182"/>
                    </a:lnTo>
                    <a:lnTo>
                      <a:pt x="212" y="1178"/>
                    </a:lnTo>
                    <a:lnTo>
                      <a:pt x="212" y="1174"/>
                    </a:lnTo>
                    <a:lnTo>
                      <a:pt x="211" y="1169"/>
                    </a:lnTo>
                    <a:lnTo>
                      <a:pt x="210" y="1166"/>
                    </a:lnTo>
                    <a:lnTo>
                      <a:pt x="208" y="1161"/>
                    </a:lnTo>
                    <a:lnTo>
                      <a:pt x="206" y="1159"/>
                    </a:lnTo>
                    <a:lnTo>
                      <a:pt x="202" y="1156"/>
                    </a:lnTo>
                    <a:lnTo>
                      <a:pt x="200" y="1154"/>
                    </a:lnTo>
                    <a:lnTo>
                      <a:pt x="195" y="1153"/>
                    </a:lnTo>
                    <a:lnTo>
                      <a:pt x="192" y="1153"/>
                    </a:lnTo>
                    <a:lnTo>
                      <a:pt x="187" y="1153"/>
                    </a:lnTo>
                    <a:lnTo>
                      <a:pt x="182" y="1156"/>
                    </a:lnTo>
                    <a:lnTo>
                      <a:pt x="180" y="1158"/>
                    </a:lnTo>
                    <a:lnTo>
                      <a:pt x="179" y="1159"/>
                    </a:lnTo>
                    <a:lnTo>
                      <a:pt x="177" y="1161"/>
                    </a:lnTo>
                    <a:lnTo>
                      <a:pt x="174" y="1165"/>
                    </a:lnTo>
                    <a:lnTo>
                      <a:pt x="171" y="1167"/>
                    </a:lnTo>
                    <a:lnTo>
                      <a:pt x="169" y="1169"/>
                    </a:lnTo>
                    <a:lnTo>
                      <a:pt x="165" y="1173"/>
                    </a:lnTo>
                    <a:lnTo>
                      <a:pt x="163" y="1175"/>
                    </a:lnTo>
                    <a:lnTo>
                      <a:pt x="159" y="1178"/>
                    </a:lnTo>
                    <a:lnTo>
                      <a:pt x="157" y="1179"/>
                    </a:lnTo>
                    <a:lnTo>
                      <a:pt x="154" y="1181"/>
                    </a:lnTo>
                    <a:lnTo>
                      <a:pt x="151" y="1183"/>
                    </a:lnTo>
                    <a:lnTo>
                      <a:pt x="149" y="1179"/>
                    </a:lnTo>
                    <a:lnTo>
                      <a:pt x="147" y="1175"/>
                    </a:lnTo>
                    <a:lnTo>
                      <a:pt x="144" y="1171"/>
                    </a:lnTo>
                    <a:lnTo>
                      <a:pt x="143" y="1166"/>
                    </a:lnTo>
                    <a:lnTo>
                      <a:pt x="140" y="1161"/>
                    </a:lnTo>
                    <a:lnTo>
                      <a:pt x="139" y="1158"/>
                    </a:lnTo>
                    <a:lnTo>
                      <a:pt x="136" y="1153"/>
                    </a:lnTo>
                    <a:lnTo>
                      <a:pt x="134" y="1150"/>
                    </a:lnTo>
                    <a:lnTo>
                      <a:pt x="132" y="1144"/>
                    </a:lnTo>
                    <a:lnTo>
                      <a:pt x="130" y="1141"/>
                    </a:lnTo>
                    <a:lnTo>
                      <a:pt x="128" y="1136"/>
                    </a:lnTo>
                    <a:lnTo>
                      <a:pt x="126" y="1131"/>
                    </a:lnTo>
                    <a:lnTo>
                      <a:pt x="124" y="1127"/>
                    </a:lnTo>
                    <a:lnTo>
                      <a:pt x="122" y="1122"/>
                    </a:lnTo>
                    <a:lnTo>
                      <a:pt x="120" y="1119"/>
                    </a:lnTo>
                    <a:lnTo>
                      <a:pt x="119" y="1114"/>
                    </a:lnTo>
                    <a:lnTo>
                      <a:pt x="117" y="1109"/>
                    </a:lnTo>
                    <a:lnTo>
                      <a:pt x="114" y="1105"/>
                    </a:lnTo>
                    <a:lnTo>
                      <a:pt x="112" y="1100"/>
                    </a:lnTo>
                    <a:lnTo>
                      <a:pt x="111" y="1095"/>
                    </a:lnTo>
                    <a:lnTo>
                      <a:pt x="108" y="1091"/>
                    </a:lnTo>
                    <a:lnTo>
                      <a:pt x="107" y="1086"/>
                    </a:lnTo>
                    <a:lnTo>
                      <a:pt x="105" y="1082"/>
                    </a:lnTo>
                    <a:lnTo>
                      <a:pt x="104" y="1077"/>
                    </a:lnTo>
                    <a:lnTo>
                      <a:pt x="102" y="1072"/>
                    </a:lnTo>
                    <a:lnTo>
                      <a:pt x="100" y="1068"/>
                    </a:lnTo>
                    <a:lnTo>
                      <a:pt x="98" y="1063"/>
                    </a:lnTo>
                    <a:lnTo>
                      <a:pt x="97" y="1058"/>
                    </a:lnTo>
                    <a:lnTo>
                      <a:pt x="95" y="1054"/>
                    </a:lnTo>
                    <a:lnTo>
                      <a:pt x="93" y="1049"/>
                    </a:lnTo>
                    <a:lnTo>
                      <a:pt x="92" y="1045"/>
                    </a:lnTo>
                    <a:lnTo>
                      <a:pt x="91" y="1040"/>
                    </a:lnTo>
                    <a:lnTo>
                      <a:pt x="93" y="1036"/>
                    </a:lnTo>
                    <a:lnTo>
                      <a:pt x="97" y="1034"/>
                    </a:lnTo>
                    <a:lnTo>
                      <a:pt x="102" y="1032"/>
                    </a:lnTo>
                    <a:lnTo>
                      <a:pt x="106" y="1028"/>
                    </a:lnTo>
                    <a:lnTo>
                      <a:pt x="108" y="1025"/>
                    </a:lnTo>
                    <a:lnTo>
                      <a:pt x="113" y="1021"/>
                    </a:lnTo>
                    <a:lnTo>
                      <a:pt x="117" y="1018"/>
                    </a:lnTo>
                    <a:lnTo>
                      <a:pt x="120" y="1013"/>
                    </a:lnTo>
                    <a:lnTo>
                      <a:pt x="122" y="1009"/>
                    </a:lnTo>
                    <a:lnTo>
                      <a:pt x="124" y="1004"/>
                    </a:lnTo>
                    <a:lnTo>
                      <a:pt x="125" y="1001"/>
                    </a:lnTo>
                    <a:lnTo>
                      <a:pt x="125" y="996"/>
                    </a:lnTo>
                    <a:lnTo>
                      <a:pt x="124" y="992"/>
                    </a:lnTo>
                    <a:lnTo>
                      <a:pt x="122" y="989"/>
                    </a:lnTo>
                    <a:lnTo>
                      <a:pt x="120" y="986"/>
                    </a:lnTo>
                    <a:lnTo>
                      <a:pt x="118" y="983"/>
                    </a:lnTo>
                    <a:lnTo>
                      <a:pt x="114" y="980"/>
                    </a:lnTo>
                    <a:lnTo>
                      <a:pt x="111" y="979"/>
                    </a:lnTo>
                    <a:lnTo>
                      <a:pt x="107" y="976"/>
                    </a:lnTo>
                    <a:lnTo>
                      <a:pt x="104" y="976"/>
                    </a:lnTo>
                    <a:lnTo>
                      <a:pt x="100" y="976"/>
                    </a:lnTo>
                    <a:lnTo>
                      <a:pt x="97" y="979"/>
                    </a:lnTo>
                    <a:lnTo>
                      <a:pt x="92" y="980"/>
                    </a:lnTo>
                    <a:lnTo>
                      <a:pt x="90" y="983"/>
                    </a:lnTo>
                    <a:lnTo>
                      <a:pt x="87" y="987"/>
                    </a:lnTo>
                    <a:lnTo>
                      <a:pt x="83" y="990"/>
                    </a:lnTo>
                    <a:lnTo>
                      <a:pt x="81" y="994"/>
                    </a:lnTo>
                    <a:lnTo>
                      <a:pt x="78" y="996"/>
                    </a:lnTo>
                    <a:lnTo>
                      <a:pt x="77" y="994"/>
                    </a:lnTo>
                    <a:lnTo>
                      <a:pt x="76" y="990"/>
                    </a:lnTo>
                    <a:lnTo>
                      <a:pt x="75" y="988"/>
                    </a:lnTo>
                    <a:lnTo>
                      <a:pt x="75" y="986"/>
                    </a:lnTo>
                    <a:lnTo>
                      <a:pt x="74" y="982"/>
                    </a:lnTo>
                    <a:lnTo>
                      <a:pt x="74" y="980"/>
                    </a:lnTo>
                    <a:lnTo>
                      <a:pt x="73" y="976"/>
                    </a:lnTo>
                    <a:lnTo>
                      <a:pt x="72" y="974"/>
                    </a:lnTo>
                    <a:lnTo>
                      <a:pt x="72" y="972"/>
                    </a:lnTo>
                    <a:lnTo>
                      <a:pt x="70" y="968"/>
                    </a:lnTo>
                    <a:lnTo>
                      <a:pt x="69" y="966"/>
                    </a:lnTo>
                    <a:lnTo>
                      <a:pt x="69" y="964"/>
                    </a:lnTo>
                    <a:lnTo>
                      <a:pt x="68" y="960"/>
                    </a:lnTo>
                    <a:lnTo>
                      <a:pt x="68" y="958"/>
                    </a:lnTo>
                    <a:lnTo>
                      <a:pt x="67" y="954"/>
                    </a:lnTo>
                    <a:lnTo>
                      <a:pt x="67" y="952"/>
                    </a:lnTo>
                    <a:lnTo>
                      <a:pt x="66" y="950"/>
                    </a:lnTo>
                    <a:lnTo>
                      <a:pt x="66" y="946"/>
                    </a:lnTo>
                    <a:lnTo>
                      <a:pt x="65" y="944"/>
                    </a:lnTo>
                    <a:lnTo>
                      <a:pt x="63" y="940"/>
                    </a:lnTo>
                    <a:lnTo>
                      <a:pt x="63" y="938"/>
                    </a:lnTo>
                    <a:lnTo>
                      <a:pt x="62" y="935"/>
                    </a:lnTo>
                    <a:lnTo>
                      <a:pt x="62" y="932"/>
                    </a:lnTo>
                    <a:lnTo>
                      <a:pt x="61" y="930"/>
                    </a:lnTo>
                    <a:lnTo>
                      <a:pt x="61" y="927"/>
                    </a:lnTo>
                    <a:lnTo>
                      <a:pt x="60" y="924"/>
                    </a:lnTo>
                    <a:lnTo>
                      <a:pt x="60" y="921"/>
                    </a:lnTo>
                    <a:lnTo>
                      <a:pt x="59" y="918"/>
                    </a:lnTo>
                    <a:lnTo>
                      <a:pt x="59" y="915"/>
                    </a:lnTo>
                    <a:lnTo>
                      <a:pt x="58" y="913"/>
                    </a:lnTo>
                    <a:lnTo>
                      <a:pt x="58" y="909"/>
                    </a:lnTo>
                    <a:lnTo>
                      <a:pt x="58" y="907"/>
                    </a:lnTo>
                    <a:lnTo>
                      <a:pt x="56" y="903"/>
                    </a:lnTo>
                    <a:lnTo>
                      <a:pt x="56" y="901"/>
                    </a:lnTo>
                    <a:lnTo>
                      <a:pt x="55" y="898"/>
                    </a:lnTo>
                    <a:lnTo>
                      <a:pt x="55" y="895"/>
                    </a:lnTo>
                    <a:lnTo>
                      <a:pt x="54" y="892"/>
                    </a:lnTo>
                    <a:lnTo>
                      <a:pt x="54" y="890"/>
                    </a:lnTo>
                    <a:lnTo>
                      <a:pt x="53" y="886"/>
                    </a:lnTo>
                    <a:lnTo>
                      <a:pt x="53" y="884"/>
                    </a:lnTo>
                    <a:lnTo>
                      <a:pt x="53" y="880"/>
                    </a:lnTo>
                    <a:lnTo>
                      <a:pt x="52" y="877"/>
                    </a:lnTo>
                    <a:lnTo>
                      <a:pt x="52" y="875"/>
                    </a:lnTo>
                    <a:lnTo>
                      <a:pt x="52" y="871"/>
                    </a:lnTo>
                    <a:lnTo>
                      <a:pt x="52" y="869"/>
                    </a:lnTo>
                    <a:lnTo>
                      <a:pt x="51" y="865"/>
                    </a:lnTo>
                    <a:lnTo>
                      <a:pt x="51" y="863"/>
                    </a:lnTo>
                    <a:lnTo>
                      <a:pt x="51" y="860"/>
                    </a:lnTo>
                    <a:lnTo>
                      <a:pt x="50" y="856"/>
                    </a:lnTo>
                    <a:lnTo>
                      <a:pt x="50" y="854"/>
                    </a:lnTo>
                    <a:lnTo>
                      <a:pt x="50" y="850"/>
                    </a:lnTo>
                    <a:lnTo>
                      <a:pt x="50" y="848"/>
                    </a:lnTo>
                    <a:lnTo>
                      <a:pt x="48" y="844"/>
                    </a:lnTo>
                    <a:lnTo>
                      <a:pt x="48" y="841"/>
                    </a:lnTo>
                    <a:lnTo>
                      <a:pt x="48" y="839"/>
                    </a:lnTo>
                    <a:lnTo>
                      <a:pt x="48" y="835"/>
                    </a:lnTo>
                    <a:lnTo>
                      <a:pt x="47" y="833"/>
                    </a:lnTo>
                    <a:lnTo>
                      <a:pt x="47" y="829"/>
                    </a:lnTo>
                    <a:lnTo>
                      <a:pt x="47" y="827"/>
                    </a:lnTo>
                    <a:lnTo>
                      <a:pt x="47" y="824"/>
                    </a:lnTo>
                    <a:lnTo>
                      <a:pt x="46" y="820"/>
                    </a:lnTo>
                    <a:lnTo>
                      <a:pt x="46" y="818"/>
                    </a:lnTo>
                    <a:lnTo>
                      <a:pt x="46" y="814"/>
                    </a:lnTo>
                    <a:lnTo>
                      <a:pt x="46" y="812"/>
                    </a:lnTo>
                    <a:lnTo>
                      <a:pt x="45" y="791"/>
                    </a:lnTo>
                    <a:lnTo>
                      <a:pt x="44" y="773"/>
                    </a:lnTo>
                    <a:lnTo>
                      <a:pt x="43" y="753"/>
                    </a:lnTo>
                    <a:lnTo>
                      <a:pt x="43" y="735"/>
                    </a:lnTo>
                    <a:lnTo>
                      <a:pt x="43" y="715"/>
                    </a:lnTo>
                    <a:lnTo>
                      <a:pt x="43" y="696"/>
                    </a:lnTo>
                    <a:lnTo>
                      <a:pt x="44" y="678"/>
                    </a:lnTo>
                    <a:lnTo>
                      <a:pt x="45" y="659"/>
                    </a:lnTo>
                    <a:lnTo>
                      <a:pt x="46" y="641"/>
                    </a:lnTo>
                    <a:lnTo>
                      <a:pt x="47" y="624"/>
                    </a:lnTo>
                    <a:lnTo>
                      <a:pt x="48" y="605"/>
                    </a:lnTo>
                    <a:lnTo>
                      <a:pt x="51" y="588"/>
                    </a:lnTo>
                    <a:lnTo>
                      <a:pt x="53" y="570"/>
                    </a:lnTo>
                    <a:lnTo>
                      <a:pt x="55" y="553"/>
                    </a:lnTo>
                    <a:lnTo>
                      <a:pt x="58" y="537"/>
                    </a:lnTo>
                    <a:lnTo>
                      <a:pt x="61" y="521"/>
                    </a:lnTo>
                    <a:lnTo>
                      <a:pt x="63" y="503"/>
                    </a:lnTo>
                    <a:lnTo>
                      <a:pt x="67" y="487"/>
                    </a:lnTo>
                    <a:lnTo>
                      <a:pt x="70" y="471"/>
                    </a:lnTo>
                    <a:lnTo>
                      <a:pt x="74" y="456"/>
                    </a:lnTo>
                    <a:lnTo>
                      <a:pt x="77" y="440"/>
                    </a:lnTo>
                    <a:lnTo>
                      <a:pt x="81" y="425"/>
                    </a:lnTo>
                    <a:lnTo>
                      <a:pt x="84" y="410"/>
                    </a:lnTo>
                    <a:lnTo>
                      <a:pt x="89" y="396"/>
                    </a:lnTo>
                    <a:lnTo>
                      <a:pt x="92" y="381"/>
                    </a:lnTo>
                    <a:lnTo>
                      <a:pt x="97" y="367"/>
                    </a:lnTo>
                    <a:lnTo>
                      <a:pt x="100" y="352"/>
                    </a:lnTo>
                    <a:lnTo>
                      <a:pt x="106" y="339"/>
                    </a:lnTo>
                    <a:lnTo>
                      <a:pt x="110" y="325"/>
                    </a:lnTo>
                    <a:lnTo>
                      <a:pt x="114" y="313"/>
                    </a:lnTo>
                    <a:lnTo>
                      <a:pt x="119" y="300"/>
                    </a:lnTo>
                    <a:lnTo>
                      <a:pt x="124" y="287"/>
                    </a:lnTo>
                    <a:lnTo>
                      <a:pt x="128" y="274"/>
                    </a:lnTo>
                    <a:lnTo>
                      <a:pt x="133" y="263"/>
                    </a:lnTo>
                    <a:lnTo>
                      <a:pt x="137" y="251"/>
                    </a:lnTo>
                    <a:lnTo>
                      <a:pt x="142" y="241"/>
                    </a:lnTo>
                    <a:lnTo>
                      <a:pt x="145" y="229"/>
                    </a:lnTo>
                    <a:lnTo>
                      <a:pt x="151" y="219"/>
                    </a:lnTo>
                    <a:lnTo>
                      <a:pt x="155" y="209"/>
                    </a:lnTo>
                    <a:lnTo>
                      <a:pt x="159" y="199"/>
                    </a:lnTo>
                    <a:lnTo>
                      <a:pt x="164" y="189"/>
                    </a:lnTo>
                    <a:lnTo>
                      <a:pt x="169" y="181"/>
                    </a:lnTo>
                    <a:lnTo>
                      <a:pt x="172" y="172"/>
                    </a:lnTo>
                    <a:lnTo>
                      <a:pt x="177" y="163"/>
                    </a:lnTo>
                    <a:lnTo>
                      <a:pt x="180" y="154"/>
                    </a:lnTo>
                    <a:lnTo>
                      <a:pt x="185" y="147"/>
                    </a:lnTo>
                    <a:lnTo>
                      <a:pt x="188" y="139"/>
                    </a:lnTo>
                    <a:lnTo>
                      <a:pt x="193" y="133"/>
                    </a:lnTo>
                    <a:lnTo>
                      <a:pt x="196" y="125"/>
                    </a:lnTo>
                    <a:lnTo>
                      <a:pt x="200" y="119"/>
                    </a:lnTo>
                    <a:lnTo>
                      <a:pt x="202" y="114"/>
                    </a:lnTo>
                    <a:lnTo>
                      <a:pt x="206" y="108"/>
                    </a:lnTo>
                    <a:lnTo>
                      <a:pt x="208" y="102"/>
                    </a:lnTo>
                    <a:lnTo>
                      <a:pt x="211" y="99"/>
                    </a:lnTo>
                    <a:lnTo>
                      <a:pt x="214" y="94"/>
                    </a:lnTo>
                    <a:lnTo>
                      <a:pt x="216" y="91"/>
                    </a:lnTo>
                    <a:lnTo>
                      <a:pt x="218" y="87"/>
                    </a:lnTo>
                    <a:lnTo>
                      <a:pt x="219" y="84"/>
                    </a:lnTo>
                    <a:lnTo>
                      <a:pt x="222" y="81"/>
                    </a:lnTo>
                    <a:lnTo>
                      <a:pt x="223" y="79"/>
                    </a:lnTo>
                    <a:lnTo>
                      <a:pt x="225" y="76"/>
                    </a:lnTo>
                    <a:lnTo>
                      <a:pt x="226" y="76"/>
                    </a:lnTo>
                    <a:lnTo>
                      <a:pt x="192" y="51"/>
                    </a:lnTo>
                    <a:lnTo>
                      <a:pt x="191" y="52"/>
                    </a:lnTo>
                    <a:lnTo>
                      <a:pt x="188" y="56"/>
                    </a:lnTo>
                    <a:lnTo>
                      <a:pt x="186" y="58"/>
                    </a:lnTo>
                    <a:lnTo>
                      <a:pt x="185" y="61"/>
                    </a:lnTo>
                    <a:lnTo>
                      <a:pt x="182" y="64"/>
                    </a:lnTo>
                    <a:lnTo>
                      <a:pt x="180" y="67"/>
                    </a:lnTo>
                    <a:lnTo>
                      <a:pt x="178" y="71"/>
                    </a:lnTo>
                    <a:lnTo>
                      <a:pt x="176" y="76"/>
                    </a:lnTo>
                    <a:lnTo>
                      <a:pt x="174" y="78"/>
                    </a:lnTo>
                    <a:lnTo>
                      <a:pt x="172" y="80"/>
                    </a:lnTo>
                    <a:lnTo>
                      <a:pt x="171" y="84"/>
                    </a:lnTo>
                    <a:lnTo>
                      <a:pt x="170" y="86"/>
                    </a:lnTo>
                    <a:lnTo>
                      <a:pt x="167" y="89"/>
                    </a:lnTo>
                    <a:lnTo>
                      <a:pt x="166" y="92"/>
                    </a:lnTo>
                    <a:lnTo>
                      <a:pt x="164" y="95"/>
                    </a:lnTo>
                    <a:lnTo>
                      <a:pt x="163" y="99"/>
                    </a:lnTo>
                    <a:lnTo>
                      <a:pt x="160" y="101"/>
                    </a:lnTo>
                    <a:lnTo>
                      <a:pt x="159" y="104"/>
                    </a:lnTo>
                    <a:lnTo>
                      <a:pt x="157" y="108"/>
                    </a:lnTo>
                    <a:lnTo>
                      <a:pt x="156" y="111"/>
                    </a:lnTo>
                    <a:lnTo>
                      <a:pt x="154" y="115"/>
                    </a:lnTo>
                    <a:lnTo>
                      <a:pt x="151" y="118"/>
                    </a:lnTo>
                    <a:lnTo>
                      <a:pt x="150" y="122"/>
                    </a:lnTo>
                    <a:lnTo>
                      <a:pt x="148" y="126"/>
                    </a:lnTo>
                    <a:lnTo>
                      <a:pt x="145" y="130"/>
                    </a:lnTo>
                    <a:lnTo>
                      <a:pt x="143" y="133"/>
                    </a:lnTo>
                    <a:lnTo>
                      <a:pt x="142" y="138"/>
                    </a:lnTo>
                    <a:lnTo>
                      <a:pt x="140" y="141"/>
                    </a:lnTo>
                    <a:lnTo>
                      <a:pt x="137" y="146"/>
                    </a:lnTo>
                    <a:lnTo>
                      <a:pt x="135" y="151"/>
                    </a:lnTo>
                    <a:lnTo>
                      <a:pt x="133" y="155"/>
                    </a:lnTo>
                    <a:lnTo>
                      <a:pt x="132" y="160"/>
                    </a:lnTo>
                    <a:lnTo>
                      <a:pt x="129" y="163"/>
                    </a:lnTo>
                    <a:lnTo>
                      <a:pt x="127" y="169"/>
                    </a:lnTo>
                    <a:lnTo>
                      <a:pt x="125" y="174"/>
                    </a:lnTo>
                    <a:lnTo>
                      <a:pt x="122" y="178"/>
                    </a:lnTo>
                    <a:lnTo>
                      <a:pt x="120" y="184"/>
                    </a:lnTo>
                    <a:lnTo>
                      <a:pt x="118" y="189"/>
                    </a:lnTo>
                    <a:lnTo>
                      <a:pt x="114" y="193"/>
                    </a:lnTo>
                    <a:lnTo>
                      <a:pt x="113" y="199"/>
                    </a:lnTo>
                    <a:lnTo>
                      <a:pt x="111" y="204"/>
                    </a:lnTo>
                    <a:lnTo>
                      <a:pt x="108" y="210"/>
                    </a:lnTo>
                    <a:lnTo>
                      <a:pt x="106" y="215"/>
                    </a:lnTo>
                    <a:lnTo>
                      <a:pt x="104" y="221"/>
                    </a:lnTo>
                    <a:lnTo>
                      <a:pt x="102" y="227"/>
                    </a:lnTo>
                    <a:lnTo>
                      <a:pt x="99" y="233"/>
                    </a:lnTo>
                    <a:lnTo>
                      <a:pt x="97" y="239"/>
                    </a:lnTo>
                    <a:lnTo>
                      <a:pt x="95" y="244"/>
                    </a:lnTo>
                    <a:lnTo>
                      <a:pt x="92" y="250"/>
                    </a:lnTo>
                    <a:lnTo>
                      <a:pt x="90" y="257"/>
                    </a:lnTo>
                    <a:lnTo>
                      <a:pt x="88" y="263"/>
                    </a:lnTo>
                    <a:lnTo>
                      <a:pt x="85" y="270"/>
                    </a:lnTo>
                    <a:lnTo>
                      <a:pt x="83" y="276"/>
                    </a:lnTo>
                    <a:lnTo>
                      <a:pt x="81" y="281"/>
                    </a:lnTo>
                    <a:lnTo>
                      <a:pt x="78" y="287"/>
                    </a:lnTo>
                    <a:lnTo>
                      <a:pt x="76" y="293"/>
                    </a:lnTo>
                    <a:lnTo>
                      <a:pt x="74" y="299"/>
                    </a:lnTo>
                    <a:lnTo>
                      <a:pt x="72" y="306"/>
                    </a:lnTo>
                    <a:lnTo>
                      <a:pt x="69" y="313"/>
                    </a:lnTo>
                    <a:lnTo>
                      <a:pt x="68" y="318"/>
                    </a:lnTo>
                    <a:lnTo>
                      <a:pt x="66" y="325"/>
                    </a:lnTo>
                    <a:lnTo>
                      <a:pt x="63" y="332"/>
                    </a:lnTo>
                    <a:lnTo>
                      <a:pt x="61" y="339"/>
                    </a:lnTo>
                    <a:lnTo>
                      <a:pt x="59" y="346"/>
                    </a:lnTo>
                    <a:lnTo>
                      <a:pt x="56" y="353"/>
                    </a:lnTo>
                    <a:lnTo>
                      <a:pt x="55" y="360"/>
                    </a:lnTo>
                    <a:lnTo>
                      <a:pt x="52" y="367"/>
                    </a:lnTo>
                    <a:lnTo>
                      <a:pt x="51" y="375"/>
                    </a:lnTo>
                    <a:lnTo>
                      <a:pt x="48" y="382"/>
                    </a:lnTo>
                    <a:lnTo>
                      <a:pt x="46" y="390"/>
                    </a:lnTo>
                    <a:lnTo>
                      <a:pt x="44" y="397"/>
                    </a:lnTo>
                    <a:lnTo>
                      <a:pt x="43" y="405"/>
                    </a:lnTo>
                    <a:lnTo>
                      <a:pt x="40" y="412"/>
                    </a:lnTo>
                    <a:lnTo>
                      <a:pt x="38" y="420"/>
                    </a:lnTo>
                    <a:lnTo>
                      <a:pt x="36" y="428"/>
                    </a:lnTo>
                    <a:lnTo>
                      <a:pt x="35" y="436"/>
                    </a:lnTo>
                    <a:lnTo>
                      <a:pt x="32" y="444"/>
                    </a:lnTo>
                    <a:lnTo>
                      <a:pt x="31" y="452"/>
                    </a:lnTo>
                    <a:lnTo>
                      <a:pt x="29" y="461"/>
                    </a:lnTo>
                    <a:lnTo>
                      <a:pt x="28" y="470"/>
                    </a:lnTo>
                    <a:lnTo>
                      <a:pt x="25" y="478"/>
                    </a:lnTo>
                    <a:lnTo>
                      <a:pt x="24" y="486"/>
                    </a:lnTo>
                    <a:lnTo>
                      <a:pt x="23" y="495"/>
                    </a:lnTo>
                    <a:lnTo>
                      <a:pt x="21" y="505"/>
                    </a:lnTo>
                    <a:lnTo>
                      <a:pt x="20" y="513"/>
                    </a:lnTo>
                    <a:lnTo>
                      <a:pt x="18" y="521"/>
                    </a:lnTo>
                    <a:lnTo>
                      <a:pt x="16" y="530"/>
                    </a:lnTo>
                    <a:lnTo>
                      <a:pt x="15" y="539"/>
                    </a:lnTo>
                    <a:lnTo>
                      <a:pt x="14" y="547"/>
                    </a:lnTo>
                    <a:lnTo>
                      <a:pt x="13" y="557"/>
                    </a:lnTo>
                    <a:lnTo>
                      <a:pt x="10" y="566"/>
                    </a:lnTo>
                    <a:lnTo>
                      <a:pt x="10" y="576"/>
                    </a:lnTo>
                    <a:lnTo>
                      <a:pt x="8" y="584"/>
                    </a:lnTo>
                    <a:lnTo>
                      <a:pt x="7" y="594"/>
                    </a:lnTo>
                    <a:lnTo>
                      <a:pt x="7" y="603"/>
                    </a:lnTo>
                    <a:lnTo>
                      <a:pt x="6" y="613"/>
                    </a:lnTo>
                    <a:lnTo>
                      <a:pt x="4" y="622"/>
                    </a:lnTo>
                    <a:lnTo>
                      <a:pt x="4" y="632"/>
                    </a:lnTo>
                    <a:lnTo>
                      <a:pt x="3" y="641"/>
                    </a:lnTo>
                    <a:lnTo>
                      <a:pt x="3" y="651"/>
                    </a:lnTo>
                    <a:lnTo>
                      <a:pt x="2" y="662"/>
                    </a:lnTo>
                    <a:lnTo>
                      <a:pt x="1" y="671"/>
                    </a:lnTo>
                    <a:lnTo>
                      <a:pt x="1" y="680"/>
                    </a:lnTo>
                    <a:lnTo>
                      <a:pt x="1" y="691"/>
                    </a:lnTo>
                    <a:lnTo>
                      <a:pt x="0" y="701"/>
                    </a:lnTo>
                    <a:lnTo>
                      <a:pt x="0" y="710"/>
                    </a:lnTo>
                    <a:lnTo>
                      <a:pt x="0" y="721"/>
                    </a:lnTo>
                    <a:lnTo>
                      <a:pt x="1" y="731"/>
                    </a:lnTo>
                    <a:lnTo>
                      <a:pt x="1" y="742"/>
                    </a:lnTo>
                    <a:lnTo>
                      <a:pt x="1" y="752"/>
                    </a:lnTo>
                    <a:lnTo>
                      <a:pt x="1" y="762"/>
                    </a:lnTo>
                    <a:lnTo>
                      <a:pt x="1" y="773"/>
                    </a:lnTo>
                    <a:lnTo>
                      <a:pt x="1" y="783"/>
                    </a:lnTo>
                    <a:lnTo>
                      <a:pt x="2" y="794"/>
                    </a:lnTo>
                    <a:lnTo>
                      <a:pt x="2" y="804"/>
                    </a:lnTo>
                    <a:lnTo>
                      <a:pt x="4" y="816"/>
                    </a:lnTo>
                    <a:lnTo>
                      <a:pt x="6" y="835"/>
                    </a:lnTo>
                    <a:lnTo>
                      <a:pt x="7" y="855"/>
                    </a:lnTo>
                    <a:lnTo>
                      <a:pt x="10" y="875"/>
                    </a:lnTo>
                    <a:lnTo>
                      <a:pt x="13" y="894"/>
                    </a:lnTo>
                    <a:lnTo>
                      <a:pt x="15" y="913"/>
                    </a:lnTo>
                    <a:lnTo>
                      <a:pt x="20" y="932"/>
                    </a:lnTo>
                    <a:lnTo>
                      <a:pt x="23" y="951"/>
                    </a:lnTo>
                    <a:lnTo>
                      <a:pt x="28" y="971"/>
                    </a:lnTo>
                    <a:lnTo>
                      <a:pt x="32" y="988"/>
                    </a:lnTo>
                    <a:lnTo>
                      <a:pt x="37" y="1006"/>
                    </a:lnTo>
                    <a:lnTo>
                      <a:pt x="41" y="1024"/>
                    </a:lnTo>
                    <a:lnTo>
                      <a:pt x="47" y="1042"/>
                    </a:lnTo>
                    <a:lnTo>
                      <a:pt x="53" y="1060"/>
                    </a:lnTo>
                    <a:lnTo>
                      <a:pt x="59" y="1077"/>
                    </a:lnTo>
                    <a:lnTo>
                      <a:pt x="65" y="1093"/>
                    </a:lnTo>
                    <a:lnTo>
                      <a:pt x="72" y="1110"/>
                    </a:lnTo>
                    <a:lnTo>
                      <a:pt x="78" y="1127"/>
                    </a:lnTo>
                    <a:lnTo>
                      <a:pt x="85" y="1143"/>
                    </a:lnTo>
                    <a:lnTo>
                      <a:pt x="92" y="1159"/>
                    </a:lnTo>
                    <a:lnTo>
                      <a:pt x="100" y="1175"/>
                    </a:lnTo>
                    <a:lnTo>
                      <a:pt x="107" y="1190"/>
                    </a:lnTo>
                    <a:lnTo>
                      <a:pt x="115" y="1205"/>
                    </a:lnTo>
                    <a:lnTo>
                      <a:pt x="124" y="1220"/>
                    </a:lnTo>
                    <a:lnTo>
                      <a:pt x="133" y="1235"/>
                    </a:lnTo>
                    <a:lnTo>
                      <a:pt x="141" y="1249"/>
                    </a:lnTo>
                    <a:lnTo>
                      <a:pt x="149" y="1263"/>
                    </a:lnTo>
                    <a:lnTo>
                      <a:pt x="158" y="1277"/>
                    </a:lnTo>
                    <a:lnTo>
                      <a:pt x="167" y="1291"/>
                    </a:lnTo>
                    <a:lnTo>
                      <a:pt x="177" y="1304"/>
                    </a:lnTo>
                    <a:lnTo>
                      <a:pt x="186" y="1316"/>
                    </a:lnTo>
                    <a:lnTo>
                      <a:pt x="196" y="1329"/>
                    </a:lnTo>
                    <a:lnTo>
                      <a:pt x="206" y="1342"/>
                    </a:lnTo>
                    <a:lnTo>
                      <a:pt x="216" y="1353"/>
                    </a:lnTo>
                    <a:lnTo>
                      <a:pt x="225" y="1366"/>
                    </a:lnTo>
                    <a:lnTo>
                      <a:pt x="236" y="1376"/>
                    </a:lnTo>
                    <a:lnTo>
                      <a:pt x="245" y="1388"/>
                    </a:lnTo>
                    <a:lnTo>
                      <a:pt x="255" y="1398"/>
                    </a:lnTo>
                    <a:lnTo>
                      <a:pt x="266" y="1410"/>
                    </a:lnTo>
                    <a:lnTo>
                      <a:pt x="276" y="1420"/>
                    </a:lnTo>
                    <a:lnTo>
                      <a:pt x="286" y="1431"/>
                    </a:lnTo>
                    <a:lnTo>
                      <a:pt x="297" y="1440"/>
                    </a:lnTo>
                    <a:lnTo>
                      <a:pt x="307" y="1449"/>
                    </a:lnTo>
                    <a:lnTo>
                      <a:pt x="318" y="1458"/>
                    </a:lnTo>
                    <a:lnTo>
                      <a:pt x="328" y="1468"/>
                    </a:lnTo>
                    <a:lnTo>
                      <a:pt x="338" y="1476"/>
                    </a:lnTo>
                    <a:lnTo>
                      <a:pt x="350" y="1484"/>
                    </a:lnTo>
                    <a:lnTo>
                      <a:pt x="360" y="1491"/>
                    </a:lnTo>
                    <a:lnTo>
                      <a:pt x="371" y="1499"/>
                    </a:lnTo>
                    <a:lnTo>
                      <a:pt x="381" y="1506"/>
                    </a:lnTo>
                    <a:lnTo>
                      <a:pt x="392" y="1513"/>
                    </a:lnTo>
                    <a:lnTo>
                      <a:pt x="402" y="1519"/>
                    </a:lnTo>
                    <a:lnTo>
                      <a:pt x="412" y="1524"/>
                    </a:lnTo>
                    <a:lnTo>
                      <a:pt x="423" y="1530"/>
                    </a:lnTo>
                    <a:lnTo>
                      <a:pt x="433" y="1536"/>
                    </a:lnTo>
                    <a:lnTo>
                      <a:pt x="444" y="1541"/>
                    </a:lnTo>
                    <a:lnTo>
                      <a:pt x="454" y="1546"/>
                    </a:lnTo>
                    <a:lnTo>
                      <a:pt x="463" y="1550"/>
                    </a:lnTo>
                    <a:lnTo>
                      <a:pt x="474" y="1554"/>
                    </a:lnTo>
                    <a:lnTo>
                      <a:pt x="483" y="1558"/>
                    </a:lnTo>
                    <a:lnTo>
                      <a:pt x="493" y="1561"/>
                    </a:lnTo>
                    <a:lnTo>
                      <a:pt x="503" y="1564"/>
                    </a:lnTo>
                    <a:lnTo>
                      <a:pt x="513" y="1567"/>
                    </a:lnTo>
                    <a:lnTo>
                      <a:pt x="522" y="1568"/>
                    </a:lnTo>
                    <a:lnTo>
                      <a:pt x="531" y="1571"/>
                    </a:lnTo>
                    <a:lnTo>
                      <a:pt x="536" y="1572"/>
                    </a:lnTo>
                    <a:lnTo>
                      <a:pt x="541" y="1572"/>
                    </a:lnTo>
                    <a:lnTo>
                      <a:pt x="545" y="1573"/>
                    </a:lnTo>
                    <a:lnTo>
                      <a:pt x="550" y="1573"/>
                    </a:lnTo>
                    <a:lnTo>
                      <a:pt x="555" y="1573"/>
                    </a:lnTo>
                    <a:lnTo>
                      <a:pt x="559" y="1574"/>
                    </a:lnTo>
                    <a:lnTo>
                      <a:pt x="564" y="1574"/>
                    </a:lnTo>
                    <a:lnTo>
                      <a:pt x="570" y="1575"/>
                    </a:lnTo>
                    <a:lnTo>
                      <a:pt x="574" y="1575"/>
                    </a:lnTo>
                    <a:lnTo>
                      <a:pt x="579" y="1575"/>
                    </a:lnTo>
                    <a:lnTo>
                      <a:pt x="583" y="1576"/>
                    </a:lnTo>
                    <a:lnTo>
                      <a:pt x="588" y="1576"/>
                    </a:lnTo>
                    <a:lnTo>
                      <a:pt x="594" y="1576"/>
                    </a:lnTo>
                    <a:lnTo>
                      <a:pt x="598" y="1578"/>
                    </a:lnTo>
                    <a:lnTo>
                      <a:pt x="603" y="1578"/>
                    </a:lnTo>
                    <a:lnTo>
                      <a:pt x="609" y="1578"/>
                    </a:lnTo>
                    <a:lnTo>
                      <a:pt x="613" y="1578"/>
                    </a:lnTo>
                    <a:lnTo>
                      <a:pt x="618" y="1578"/>
                    </a:lnTo>
                    <a:lnTo>
                      <a:pt x="623" y="1578"/>
                    </a:lnTo>
                    <a:lnTo>
                      <a:pt x="628" y="1578"/>
                    </a:lnTo>
                    <a:lnTo>
                      <a:pt x="633" y="1578"/>
                    </a:lnTo>
                    <a:lnTo>
                      <a:pt x="639" y="1578"/>
                    </a:lnTo>
                    <a:lnTo>
                      <a:pt x="643" y="1578"/>
                    </a:lnTo>
                    <a:lnTo>
                      <a:pt x="649" y="1578"/>
                    </a:lnTo>
                    <a:lnTo>
                      <a:pt x="654" y="1578"/>
                    </a:lnTo>
                    <a:lnTo>
                      <a:pt x="659" y="1576"/>
                    </a:lnTo>
                    <a:lnTo>
                      <a:pt x="664" y="1576"/>
                    </a:lnTo>
                    <a:lnTo>
                      <a:pt x="670" y="1576"/>
                    </a:lnTo>
                    <a:lnTo>
                      <a:pt x="675" y="1575"/>
                    </a:lnTo>
                    <a:lnTo>
                      <a:pt x="680" y="1575"/>
                    </a:lnTo>
                    <a:lnTo>
                      <a:pt x="685" y="1575"/>
                    </a:lnTo>
                    <a:lnTo>
                      <a:pt x="691" y="1575"/>
                    </a:lnTo>
                    <a:lnTo>
                      <a:pt x="695" y="1574"/>
                    </a:lnTo>
                    <a:lnTo>
                      <a:pt x="701" y="1573"/>
                    </a:lnTo>
                    <a:lnTo>
                      <a:pt x="706" y="1573"/>
                    </a:lnTo>
                    <a:lnTo>
                      <a:pt x="712" y="1572"/>
                    </a:lnTo>
                    <a:lnTo>
                      <a:pt x="716" y="1571"/>
                    </a:lnTo>
                    <a:lnTo>
                      <a:pt x="722" y="1571"/>
                    </a:lnTo>
                    <a:lnTo>
                      <a:pt x="727" y="1569"/>
                    </a:lnTo>
                    <a:lnTo>
                      <a:pt x="732" y="1569"/>
                    </a:lnTo>
                    <a:lnTo>
                      <a:pt x="737" y="1568"/>
                    </a:lnTo>
                    <a:lnTo>
                      <a:pt x="743" y="1567"/>
                    </a:lnTo>
                    <a:lnTo>
                      <a:pt x="747" y="1566"/>
                    </a:lnTo>
                    <a:lnTo>
                      <a:pt x="753" y="1565"/>
                    </a:lnTo>
                    <a:lnTo>
                      <a:pt x="759" y="1565"/>
                    </a:lnTo>
                    <a:lnTo>
                      <a:pt x="764" y="1564"/>
                    </a:lnTo>
                    <a:lnTo>
                      <a:pt x="769" y="1563"/>
                    </a:lnTo>
                    <a:lnTo>
                      <a:pt x="775" y="1561"/>
                    </a:lnTo>
                    <a:lnTo>
                      <a:pt x="780" y="1560"/>
                    </a:lnTo>
                    <a:lnTo>
                      <a:pt x="786" y="1559"/>
                    </a:lnTo>
                    <a:lnTo>
                      <a:pt x="790" y="1557"/>
                    </a:lnTo>
                    <a:lnTo>
                      <a:pt x="796" y="1556"/>
                    </a:lnTo>
                    <a:lnTo>
                      <a:pt x="801" y="1554"/>
                    </a:lnTo>
                    <a:lnTo>
                      <a:pt x="806" y="1553"/>
                    </a:lnTo>
                    <a:lnTo>
                      <a:pt x="811" y="1552"/>
                    </a:lnTo>
                    <a:lnTo>
                      <a:pt x="817" y="1551"/>
                    </a:lnTo>
                    <a:lnTo>
                      <a:pt x="821" y="1549"/>
                    </a:lnTo>
                    <a:lnTo>
                      <a:pt x="827" y="1548"/>
                    </a:lnTo>
                    <a:lnTo>
                      <a:pt x="832" y="1546"/>
                    </a:lnTo>
                    <a:lnTo>
                      <a:pt x="838" y="1544"/>
                    </a:lnTo>
                    <a:lnTo>
                      <a:pt x="842" y="1543"/>
                    </a:lnTo>
                    <a:lnTo>
                      <a:pt x="848" y="1542"/>
                    </a:lnTo>
                    <a:lnTo>
                      <a:pt x="853" y="1539"/>
                    </a:lnTo>
                    <a:lnTo>
                      <a:pt x="858" y="1538"/>
                    </a:lnTo>
                    <a:lnTo>
                      <a:pt x="863" y="1536"/>
                    </a:lnTo>
                    <a:lnTo>
                      <a:pt x="867" y="1535"/>
                    </a:lnTo>
                    <a:lnTo>
                      <a:pt x="871" y="1534"/>
                    </a:lnTo>
                    <a:lnTo>
                      <a:pt x="876" y="1532"/>
                    </a:lnTo>
                    <a:lnTo>
                      <a:pt x="880" y="1530"/>
                    </a:lnTo>
                    <a:lnTo>
                      <a:pt x="884" y="1528"/>
                    </a:lnTo>
                    <a:lnTo>
                      <a:pt x="888" y="1527"/>
                    </a:lnTo>
                    <a:lnTo>
                      <a:pt x="893" y="1524"/>
                    </a:lnTo>
                    <a:lnTo>
                      <a:pt x="897" y="1522"/>
                    </a:lnTo>
                    <a:lnTo>
                      <a:pt x="901" y="1521"/>
                    </a:lnTo>
                    <a:lnTo>
                      <a:pt x="906" y="1519"/>
                    </a:lnTo>
                    <a:lnTo>
                      <a:pt x="912" y="1517"/>
                    </a:lnTo>
                    <a:lnTo>
                      <a:pt x="915" y="1515"/>
                    </a:lnTo>
                    <a:lnTo>
                      <a:pt x="920" y="1513"/>
                    </a:lnTo>
                    <a:lnTo>
                      <a:pt x="925" y="1511"/>
                    </a:lnTo>
                    <a:lnTo>
                      <a:pt x="930" y="1509"/>
                    </a:lnTo>
                    <a:lnTo>
                      <a:pt x="935" y="1506"/>
                    </a:lnTo>
                    <a:lnTo>
                      <a:pt x="939" y="1504"/>
                    </a:lnTo>
                    <a:lnTo>
                      <a:pt x="944" y="1501"/>
                    </a:lnTo>
                    <a:lnTo>
                      <a:pt x="949" y="1499"/>
                    </a:lnTo>
                    <a:lnTo>
                      <a:pt x="953" y="1495"/>
                    </a:lnTo>
                    <a:lnTo>
                      <a:pt x="959" y="1493"/>
                    </a:lnTo>
                    <a:lnTo>
                      <a:pt x="964" y="1491"/>
                    </a:lnTo>
                    <a:lnTo>
                      <a:pt x="969" y="1489"/>
                    </a:lnTo>
                    <a:lnTo>
                      <a:pt x="974" y="1486"/>
                    </a:lnTo>
                    <a:lnTo>
                      <a:pt x="979" y="1483"/>
                    </a:lnTo>
                    <a:lnTo>
                      <a:pt x="983" y="1480"/>
                    </a:lnTo>
                    <a:lnTo>
                      <a:pt x="989" y="1477"/>
                    </a:lnTo>
                    <a:lnTo>
                      <a:pt x="994" y="1475"/>
                    </a:lnTo>
                    <a:lnTo>
                      <a:pt x="999" y="1471"/>
                    </a:lnTo>
                    <a:lnTo>
                      <a:pt x="1004" y="1469"/>
                    </a:lnTo>
                    <a:lnTo>
                      <a:pt x="1009" y="1465"/>
                    </a:lnTo>
                    <a:lnTo>
                      <a:pt x="1013" y="1462"/>
                    </a:lnTo>
                    <a:lnTo>
                      <a:pt x="1019" y="1458"/>
                    </a:lnTo>
                    <a:lnTo>
                      <a:pt x="1024" y="1455"/>
                    </a:lnTo>
                    <a:lnTo>
                      <a:pt x="1028" y="1452"/>
                    </a:lnTo>
                    <a:lnTo>
                      <a:pt x="1033" y="1448"/>
                    </a:lnTo>
                    <a:lnTo>
                      <a:pt x="1039" y="1445"/>
                    </a:lnTo>
                    <a:lnTo>
                      <a:pt x="1043" y="1441"/>
                    </a:lnTo>
                    <a:lnTo>
                      <a:pt x="1048" y="1438"/>
                    </a:lnTo>
                    <a:lnTo>
                      <a:pt x="1053" y="1433"/>
                    </a:lnTo>
                    <a:lnTo>
                      <a:pt x="1058" y="1430"/>
                    </a:lnTo>
                    <a:lnTo>
                      <a:pt x="1062" y="1425"/>
                    </a:lnTo>
                    <a:lnTo>
                      <a:pt x="1068" y="1421"/>
                    </a:lnTo>
                    <a:lnTo>
                      <a:pt x="1072" y="1417"/>
                    </a:lnTo>
                    <a:lnTo>
                      <a:pt x="1077" y="1413"/>
                    </a:lnTo>
                    <a:lnTo>
                      <a:pt x="1081" y="1409"/>
                    </a:lnTo>
                    <a:lnTo>
                      <a:pt x="1087" y="1404"/>
                    </a:lnTo>
                    <a:lnTo>
                      <a:pt x="1092" y="1400"/>
                    </a:lnTo>
                    <a:lnTo>
                      <a:pt x="1096" y="1396"/>
                    </a:lnTo>
                    <a:lnTo>
                      <a:pt x="1101" y="1390"/>
                    </a:lnTo>
                    <a:lnTo>
                      <a:pt x="1106" y="1387"/>
                    </a:lnTo>
                    <a:lnTo>
                      <a:pt x="1110" y="1382"/>
                    </a:lnTo>
                    <a:lnTo>
                      <a:pt x="1115" y="1376"/>
                    </a:lnTo>
                    <a:lnTo>
                      <a:pt x="1120" y="1372"/>
                    </a:lnTo>
                    <a:lnTo>
                      <a:pt x="1124" y="1367"/>
                    </a:lnTo>
                    <a:lnTo>
                      <a:pt x="1128" y="1361"/>
                    </a:lnTo>
                    <a:lnTo>
                      <a:pt x="1132" y="1357"/>
                    </a:lnTo>
                    <a:lnTo>
                      <a:pt x="1137" y="1351"/>
                    </a:lnTo>
                    <a:lnTo>
                      <a:pt x="1140" y="1346"/>
                    </a:lnTo>
                    <a:lnTo>
                      <a:pt x="1145" y="1341"/>
                    </a:lnTo>
                    <a:lnTo>
                      <a:pt x="1150" y="1335"/>
                    </a:lnTo>
                    <a:lnTo>
                      <a:pt x="1154" y="1330"/>
                    </a:lnTo>
                    <a:lnTo>
                      <a:pt x="1158" y="1324"/>
                    </a:lnTo>
                    <a:lnTo>
                      <a:pt x="1161" y="1319"/>
                    </a:lnTo>
                    <a:lnTo>
                      <a:pt x="1166" y="1313"/>
                    </a:lnTo>
                    <a:lnTo>
                      <a:pt x="1169" y="1307"/>
                    </a:lnTo>
                    <a:lnTo>
                      <a:pt x="1173" y="1301"/>
                    </a:lnTo>
                    <a:lnTo>
                      <a:pt x="1176" y="1295"/>
                    </a:lnTo>
                    <a:lnTo>
                      <a:pt x="1180" y="1290"/>
                    </a:lnTo>
                    <a:lnTo>
                      <a:pt x="1183" y="1284"/>
                    </a:lnTo>
                    <a:lnTo>
                      <a:pt x="1187" y="1278"/>
                    </a:lnTo>
                    <a:lnTo>
                      <a:pt x="1190" y="1271"/>
                    </a:lnTo>
                    <a:lnTo>
                      <a:pt x="1194" y="1265"/>
                    </a:lnTo>
                    <a:lnTo>
                      <a:pt x="1196" y="1260"/>
                    </a:lnTo>
                    <a:lnTo>
                      <a:pt x="1199" y="1254"/>
                    </a:lnTo>
                    <a:lnTo>
                      <a:pt x="1203" y="1247"/>
                    </a:lnTo>
                    <a:lnTo>
                      <a:pt x="1205" y="1241"/>
                    </a:lnTo>
                    <a:lnTo>
                      <a:pt x="1209" y="1235"/>
                    </a:lnTo>
                    <a:lnTo>
                      <a:pt x="1211" y="1230"/>
                    </a:lnTo>
                    <a:lnTo>
                      <a:pt x="1213" y="1223"/>
                    </a:lnTo>
                    <a:lnTo>
                      <a:pt x="1215" y="1217"/>
                    </a:lnTo>
                    <a:lnTo>
                      <a:pt x="1218" y="1210"/>
                    </a:lnTo>
                    <a:lnTo>
                      <a:pt x="1221" y="1204"/>
                    </a:lnTo>
                    <a:lnTo>
                      <a:pt x="1224" y="1197"/>
                    </a:lnTo>
                    <a:lnTo>
                      <a:pt x="1226" y="1191"/>
                    </a:lnTo>
                    <a:lnTo>
                      <a:pt x="1228" y="1184"/>
                    </a:lnTo>
                    <a:lnTo>
                      <a:pt x="1230" y="1179"/>
                    </a:lnTo>
                    <a:lnTo>
                      <a:pt x="1233" y="1173"/>
                    </a:lnTo>
                    <a:lnTo>
                      <a:pt x="1235" y="1167"/>
                    </a:lnTo>
                    <a:lnTo>
                      <a:pt x="1237" y="1160"/>
                    </a:lnTo>
                    <a:lnTo>
                      <a:pt x="1240" y="1154"/>
                    </a:lnTo>
                    <a:lnTo>
                      <a:pt x="1241" y="1147"/>
                    </a:lnTo>
                    <a:lnTo>
                      <a:pt x="1243" y="1142"/>
                    </a:lnTo>
                    <a:lnTo>
                      <a:pt x="1244" y="1135"/>
                    </a:lnTo>
                    <a:lnTo>
                      <a:pt x="1247" y="1129"/>
                    </a:lnTo>
                    <a:lnTo>
                      <a:pt x="1249" y="1122"/>
                    </a:lnTo>
                    <a:lnTo>
                      <a:pt x="1250" y="1116"/>
                    </a:lnTo>
                    <a:lnTo>
                      <a:pt x="1251" y="1110"/>
                    </a:lnTo>
                    <a:lnTo>
                      <a:pt x="1254" y="1103"/>
                    </a:lnTo>
                    <a:lnTo>
                      <a:pt x="1255" y="1098"/>
                    </a:lnTo>
                    <a:lnTo>
                      <a:pt x="1256" y="1091"/>
                    </a:lnTo>
                    <a:lnTo>
                      <a:pt x="1257" y="1085"/>
                    </a:lnTo>
                    <a:lnTo>
                      <a:pt x="1259" y="1079"/>
                    </a:lnTo>
                    <a:lnTo>
                      <a:pt x="1259" y="1072"/>
                    </a:lnTo>
                    <a:lnTo>
                      <a:pt x="1262" y="1066"/>
                    </a:lnTo>
                    <a:lnTo>
                      <a:pt x="1263" y="1060"/>
                    </a:lnTo>
                    <a:lnTo>
                      <a:pt x="1264" y="1054"/>
                    </a:lnTo>
                    <a:lnTo>
                      <a:pt x="1265" y="1048"/>
                    </a:lnTo>
                    <a:lnTo>
                      <a:pt x="1265" y="1042"/>
                    </a:lnTo>
                    <a:lnTo>
                      <a:pt x="1266" y="1036"/>
                    </a:lnTo>
                    <a:lnTo>
                      <a:pt x="1269" y="1031"/>
                    </a:lnTo>
                    <a:lnTo>
                      <a:pt x="1269" y="1025"/>
                    </a:lnTo>
                    <a:lnTo>
                      <a:pt x="1270" y="1019"/>
                    </a:lnTo>
                    <a:lnTo>
                      <a:pt x="1271" y="1013"/>
                    </a:lnTo>
                    <a:lnTo>
                      <a:pt x="1271" y="1006"/>
                    </a:lnTo>
                    <a:lnTo>
                      <a:pt x="1272" y="1001"/>
                    </a:lnTo>
                    <a:lnTo>
                      <a:pt x="1273" y="996"/>
                    </a:lnTo>
                    <a:lnTo>
                      <a:pt x="1274" y="990"/>
                    </a:lnTo>
                    <a:lnTo>
                      <a:pt x="1274" y="984"/>
                    </a:lnTo>
                    <a:lnTo>
                      <a:pt x="1276" y="979"/>
                    </a:lnTo>
                    <a:lnTo>
                      <a:pt x="1276" y="973"/>
                    </a:lnTo>
                    <a:lnTo>
                      <a:pt x="1277" y="968"/>
                    </a:lnTo>
                    <a:lnTo>
                      <a:pt x="1277" y="962"/>
                    </a:lnTo>
                    <a:lnTo>
                      <a:pt x="1278" y="958"/>
                    </a:lnTo>
                    <a:lnTo>
                      <a:pt x="1278" y="953"/>
                    </a:lnTo>
                    <a:lnTo>
                      <a:pt x="1279" y="947"/>
                    </a:lnTo>
                    <a:lnTo>
                      <a:pt x="1280" y="943"/>
                    </a:lnTo>
                    <a:lnTo>
                      <a:pt x="1280" y="936"/>
                    </a:lnTo>
                    <a:lnTo>
                      <a:pt x="1280" y="930"/>
                    </a:lnTo>
                    <a:lnTo>
                      <a:pt x="1280" y="924"/>
                    </a:lnTo>
                    <a:lnTo>
                      <a:pt x="1280" y="918"/>
                    </a:lnTo>
                    <a:lnTo>
                      <a:pt x="1280" y="913"/>
                    </a:lnTo>
                    <a:lnTo>
                      <a:pt x="1281" y="906"/>
                    </a:lnTo>
                    <a:lnTo>
                      <a:pt x="1281" y="900"/>
                    </a:lnTo>
                    <a:lnTo>
                      <a:pt x="1282" y="894"/>
                    </a:lnTo>
                    <a:lnTo>
                      <a:pt x="1282" y="888"/>
                    </a:lnTo>
                    <a:lnTo>
                      <a:pt x="1282" y="881"/>
                    </a:lnTo>
                    <a:lnTo>
                      <a:pt x="1282" y="876"/>
                    </a:lnTo>
                    <a:lnTo>
                      <a:pt x="1282" y="870"/>
                    </a:lnTo>
                    <a:lnTo>
                      <a:pt x="1282" y="864"/>
                    </a:lnTo>
                    <a:lnTo>
                      <a:pt x="1282" y="858"/>
                    </a:lnTo>
                    <a:lnTo>
                      <a:pt x="1282" y="853"/>
                    </a:lnTo>
                    <a:lnTo>
                      <a:pt x="1282" y="847"/>
                    </a:lnTo>
                    <a:lnTo>
                      <a:pt x="1282" y="840"/>
                    </a:lnTo>
                    <a:lnTo>
                      <a:pt x="1282" y="834"/>
                    </a:lnTo>
                    <a:lnTo>
                      <a:pt x="1282" y="828"/>
                    </a:lnTo>
                    <a:lnTo>
                      <a:pt x="1282" y="823"/>
                    </a:lnTo>
                    <a:lnTo>
                      <a:pt x="1282" y="816"/>
                    </a:lnTo>
                    <a:lnTo>
                      <a:pt x="1282" y="810"/>
                    </a:lnTo>
                    <a:lnTo>
                      <a:pt x="1281" y="804"/>
                    </a:lnTo>
                    <a:lnTo>
                      <a:pt x="1281" y="798"/>
                    </a:lnTo>
                    <a:lnTo>
                      <a:pt x="1281" y="792"/>
                    </a:lnTo>
                    <a:lnTo>
                      <a:pt x="1280" y="787"/>
                    </a:lnTo>
                    <a:lnTo>
                      <a:pt x="1280" y="780"/>
                    </a:lnTo>
                    <a:lnTo>
                      <a:pt x="1280" y="774"/>
                    </a:lnTo>
                    <a:lnTo>
                      <a:pt x="1280" y="768"/>
                    </a:lnTo>
                    <a:lnTo>
                      <a:pt x="1280" y="762"/>
                    </a:lnTo>
                    <a:lnTo>
                      <a:pt x="1279" y="757"/>
                    </a:lnTo>
                    <a:lnTo>
                      <a:pt x="1279" y="751"/>
                    </a:lnTo>
                    <a:lnTo>
                      <a:pt x="1278" y="744"/>
                    </a:lnTo>
                    <a:lnTo>
                      <a:pt x="1278" y="738"/>
                    </a:lnTo>
                    <a:lnTo>
                      <a:pt x="1277" y="732"/>
                    </a:lnTo>
                    <a:lnTo>
                      <a:pt x="1277" y="727"/>
                    </a:lnTo>
                    <a:lnTo>
                      <a:pt x="1276" y="721"/>
                    </a:lnTo>
                    <a:lnTo>
                      <a:pt x="1276" y="715"/>
                    </a:lnTo>
                    <a:lnTo>
                      <a:pt x="1274" y="709"/>
                    </a:lnTo>
                    <a:lnTo>
                      <a:pt x="1274" y="703"/>
                    </a:lnTo>
                    <a:lnTo>
                      <a:pt x="1273" y="698"/>
                    </a:lnTo>
                    <a:lnTo>
                      <a:pt x="1272" y="692"/>
                    </a:lnTo>
                    <a:lnTo>
                      <a:pt x="1271" y="686"/>
                    </a:lnTo>
                    <a:lnTo>
                      <a:pt x="1271" y="680"/>
                    </a:lnTo>
                    <a:lnTo>
                      <a:pt x="1270" y="675"/>
                    </a:lnTo>
                    <a:lnTo>
                      <a:pt x="1270" y="670"/>
                    </a:lnTo>
                    <a:lnTo>
                      <a:pt x="1269" y="664"/>
                    </a:lnTo>
                    <a:lnTo>
                      <a:pt x="1269" y="658"/>
                    </a:lnTo>
                    <a:lnTo>
                      <a:pt x="1266" y="653"/>
                    </a:lnTo>
                    <a:lnTo>
                      <a:pt x="1266" y="647"/>
                    </a:lnTo>
                    <a:lnTo>
                      <a:pt x="1265" y="641"/>
                    </a:lnTo>
                    <a:lnTo>
                      <a:pt x="1264" y="636"/>
                    </a:lnTo>
                    <a:lnTo>
                      <a:pt x="1263" y="631"/>
                    </a:lnTo>
                    <a:lnTo>
                      <a:pt x="1263" y="625"/>
                    </a:lnTo>
                    <a:lnTo>
                      <a:pt x="1261" y="620"/>
                    </a:lnTo>
                    <a:lnTo>
                      <a:pt x="1261" y="616"/>
                    </a:lnTo>
                    <a:lnTo>
                      <a:pt x="1259" y="610"/>
                    </a:lnTo>
                    <a:lnTo>
                      <a:pt x="1258" y="604"/>
                    </a:lnTo>
                    <a:lnTo>
                      <a:pt x="1257" y="598"/>
                    </a:lnTo>
                    <a:lnTo>
                      <a:pt x="1256" y="594"/>
                    </a:lnTo>
                    <a:lnTo>
                      <a:pt x="1255" y="589"/>
                    </a:lnTo>
                    <a:lnTo>
                      <a:pt x="1254" y="584"/>
                    </a:lnTo>
                    <a:lnTo>
                      <a:pt x="1252" y="579"/>
                    </a:lnTo>
                    <a:lnTo>
                      <a:pt x="1251" y="5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63" name="Freeform 41"/>
              <p:cNvSpPr>
                <a:spLocks/>
              </p:cNvSpPr>
              <p:nvPr/>
            </p:nvSpPr>
            <p:spPr bwMode="auto">
              <a:xfrm>
                <a:off x="1618" y="3674"/>
                <a:ext cx="287" cy="129"/>
              </a:xfrm>
              <a:custGeom>
                <a:avLst/>
                <a:gdLst>
                  <a:gd name="T0" fmla="*/ 0 w 860"/>
                  <a:gd name="T1" fmla="*/ 0 h 387"/>
                  <a:gd name="T2" fmla="*/ 0 w 860"/>
                  <a:gd name="T3" fmla="*/ 0 h 387"/>
                  <a:gd name="T4" fmla="*/ 0 w 860"/>
                  <a:gd name="T5" fmla="*/ 0 h 387"/>
                  <a:gd name="T6" fmla="*/ 0 w 860"/>
                  <a:gd name="T7" fmla="*/ 0 h 387"/>
                  <a:gd name="T8" fmla="*/ 0 w 860"/>
                  <a:gd name="T9" fmla="*/ 0 h 387"/>
                  <a:gd name="T10" fmla="*/ 0 w 860"/>
                  <a:gd name="T11" fmla="*/ 0 h 387"/>
                  <a:gd name="T12" fmla="*/ 0 w 860"/>
                  <a:gd name="T13" fmla="*/ 0 h 387"/>
                  <a:gd name="T14" fmla="*/ 0 w 860"/>
                  <a:gd name="T15" fmla="*/ 0 h 387"/>
                  <a:gd name="T16" fmla="*/ 0 w 860"/>
                  <a:gd name="T17" fmla="*/ 0 h 387"/>
                  <a:gd name="T18" fmla="*/ 0 w 860"/>
                  <a:gd name="T19" fmla="*/ 0 h 387"/>
                  <a:gd name="T20" fmla="*/ 0 w 860"/>
                  <a:gd name="T21" fmla="*/ 0 h 387"/>
                  <a:gd name="T22" fmla="*/ 0 w 860"/>
                  <a:gd name="T23" fmla="*/ 0 h 387"/>
                  <a:gd name="T24" fmla="*/ 0 w 860"/>
                  <a:gd name="T25" fmla="*/ 0 h 387"/>
                  <a:gd name="T26" fmla="*/ 0 w 860"/>
                  <a:gd name="T27" fmla="*/ 0 h 387"/>
                  <a:gd name="T28" fmla="*/ 0 w 860"/>
                  <a:gd name="T29" fmla="*/ 0 h 387"/>
                  <a:gd name="T30" fmla="*/ 0 w 860"/>
                  <a:gd name="T31" fmla="*/ 0 h 387"/>
                  <a:gd name="T32" fmla="*/ 0 w 860"/>
                  <a:gd name="T33" fmla="*/ 0 h 387"/>
                  <a:gd name="T34" fmla="*/ 0 w 860"/>
                  <a:gd name="T35" fmla="*/ 0 h 387"/>
                  <a:gd name="T36" fmla="*/ 0 w 860"/>
                  <a:gd name="T37" fmla="*/ 0 h 387"/>
                  <a:gd name="T38" fmla="*/ 0 w 860"/>
                  <a:gd name="T39" fmla="*/ 0 h 387"/>
                  <a:gd name="T40" fmla="*/ 0 w 860"/>
                  <a:gd name="T41" fmla="*/ 0 h 387"/>
                  <a:gd name="T42" fmla="*/ 0 w 860"/>
                  <a:gd name="T43" fmla="*/ 0 h 387"/>
                  <a:gd name="T44" fmla="*/ 0 w 860"/>
                  <a:gd name="T45" fmla="*/ 0 h 387"/>
                  <a:gd name="T46" fmla="*/ 0 w 860"/>
                  <a:gd name="T47" fmla="*/ 0 h 387"/>
                  <a:gd name="T48" fmla="*/ 0 w 860"/>
                  <a:gd name="T49" fmla="*/ 0 h 387"/>
                  <a:gd name="T50" fmla="*/ 0 w 860"/>
                  <a:gd name="T51" fmla="*/ 0 h 387"/>
                  <a:gd name="T52" fmla="*/ 0 w 860"/>
                  <a:gd name="T53" fmla="*/ 0 h 387"/>
                  <a:gd name="T54" fmla="*/ 0 w 860"/>
                  <a:gd name="T55" fmla="*/ 0 h 387"/>
                  <a:gd name="T56" fmla="*/ 0 w 860"/>
                  <a:gd name="T57" fmla="*/ 0 h 387"/>
                  <a:gd name="T58" fmla="*/ 0 w 860"/>
                  <a:gd name="T59" fmla="*/ 0 h 387"/>
                  <a:gd name="T60" fmla="*/ 0 w 860"/>
                  <a:gd name="T61" fmla="*/ 0 h 387"/>
                  <a:gd name="T62" fmla="*/ 0 w 860"/>
                  <a:gd name="T63" fmla="*/ 0 h 387"/>
                  <a:gd name="T64" fmla="*/ 0 w 860"/>
                  <a:gd name="T65" fmla="*/ 0 h 387"/>
                  <a:gd name="T66" fmla="*/ 0 w 860"/>
                  <a:gd name="T67" fmla="*/ 0 h 387"/>
                  <a:gd name="T68" fmla="*/ 0 w 860"/>
                  <a:gd name="T69" fmla="*/ 0 h 387"/>
                  <a:gd name="T70" fmla="*/ 0 w 860"/>
                  <a:gd name="T71" fmla="*/ 0 h 387"/>
                  <a:gd name="T72" fmla="*/ 0 w 860"/>
                  <a:gd name="T73" fmla="*/ 0 h 387"/>
                  <a:gd name="T74" fmla="*/ 0 w 860"/>
                  <a:gd name="T75" fmla="*/ 0 h 387"/>
                  <a:gd name="T76" fmla="*/ 0 w 860"/>
                  <a:gd name="T77" fmla="*/ 0 h 387"/>
                  <a:gd name="T78" fmla="*/ 0 w 860"/>
                  <a:gd name="T79" fmla="*/ 0 h 387"/>
                  <a:gd name="T80" fmla="*/ 0 w 860"/>
                  <a:gd name="T81" fmla="*/ 0 h 387"/>
                  <a:gd name="T82" fmla="*/ 0 w 860"/>
                  <a:gd name="T83" fmla="*/ 0 h 387"/>
                  <a:gd name="T84" fmla="*/ 0 w 860"/>
                  <a:gd name="T85" fmla="*/ 0 h 387"/>
                  <a:gd name="T86" fmla="*/ 0 w 860"/>
                  <a:gd name="T87" fmla="*/ 0 h 387"/>
                  <a:gd name="T88" fmla="*/ 0 w 860"/>
                  <a:gd name="T89" fmla="*/ 0 h 387"/>
                  <a:gd name="T90" fmla="*/ 0 w 860"/>
                  <a:gd name="T91" fmla="*/ 0 h 387"/>
                  <a:gd name="T92" fmla="*/ 0 w 860"/>
                  <a:gd name="T93" fmla="*/ 0 h 387"/>
                  <a:gd name="T94" fmla="*/ 0 w 860"/>
                  <a:gd name="T95" fmla="*/ 0 h 387"/>
                  <a:gd name="T96" fmla="*/ 0 w 860"/>
                  <a:gd name="T97" fmla="*/ 0 h 387"/>
                  <a:gd name="T98" fmla="*/ 0 w 860"/>
                  <a:gd name="T99" fmla="*/ 0 h 387"/>
                  <a:gd name="T100" fmla="*/ 0 w 860"/>
                  <a:gd name="T101" fmla="*/ 0 h 387"/>
                  <a:gd name="T102" fmla="*/ 0 w 860"/>
                  <a:gd name="T103" fmla="*/ 0 h 387"/>
                  <a:gd name="T104" fmla="*/ 0 w 860"/>
                  <a:gd name="T105" fmla="*/ 0 h 387"/>
                  <a:gd name="T106" fmla="*/ 0 w 860"/>
                  <a:gd name="T107" fmla="*/ 0 h 387"/>
                  <a:gd name="T108" fmla="*/ 0 w 860"/>
                  <a:gd name="T109" fmla="*/ 0 h 387"/>
                  <a:gd name="T110" fmla="*/ 0 w 860"/>
                  <a:gd name="T111" fmla="*/ 0 h 387"/>
                  <a:gd name="T112" fmla="*/ 0 w 860"/>
                  <a:gd name="T113" fmla="*/ 0 h 387"/>
                  <a:gd name="T114" fmla="*/ 0 w 860"/>
                  <a:gd name="T115" fmla="*/ 0 h 387"/>
                  <a:gd name="T116" fmla="*/ 0 w 860"/>
                  <a:gd name="T117" fmla="*/ 0 h 387"/>
                  <a:gd name="T118" fmla="*/ 0 w 860"/>
                  <a:gd name="T119" fmla="*/ 0 h 387"/>
                  <a:gd name="T120" fmla="*/ 0 w 860"/>
                  <a:gd name="T121" fmla="*/ 0 h 38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60"/>
                  <a:gd name="T184" fmla="*/ 0 h 387"/>
                  <a:gd name="T185" fmla="*/ 860 w 860"/>
                  <a:gd name="T186" fmla="*/ 387 h 38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60" h="387">
                    <a:moveTo>
                      <a:pt x="818" y="65"/>
                    </a:moveTo>
                    <a:lnTo>
                      <a:pt x="815" y="63"/>
                    </a:lnTo>
                    <a:lnTo>
                      <a:pt x="813" y="59"/>
                    </a:lnTo>
                    <a:lnTo>
                      <a:pt x="809" y="57"/>
                    </a:lnTo>
                    <a:lnTo>
                      <a:pt x="807" y="54"/>
                    </a:lnTo>
                    <a:lnTo>
                      <a:pt x="803" y="51"/>
                    </a:lnTo>
                    <a:lnTo>
                      <a:pt x="800" y="48"/>
                    </a:lnTo>
                    <a:lnTo>
                      <a:pt x="796" y="45"/>
                    </a:lnTo>
                    <a:lnTo>
                      <a:pt x="794" y="42"/>
                    </a:lnTo>
                    <a:lnTo>
                      <a:pt x="790" y="40"/>
                    </a:lnTo>
                    <a:lnTo>
                      <a:pt x="787" y="36"/>
                    </a:lnTo>
                    <a:lnTo>
                      <a:pt x="783" y="34"/>
                    </a:lnTo>
                    <a:lnTo>
                      <a:pt x="779" y="32"/>
                    </a:lnTo>
                    <a:lnTo>
                      <a:pt x="776" y="28"/>
                    </a:lnTo>
                    <a:lnTo>
                      <a:pt x="772" y="26"/>
                    </a:lnTo>
                    <a:lnTo>
                      <a:pt x="769" y="24"/>
                    </a:lnTo>
                    <a:lnTo>
                      <a:pt x="765" y="21"/>
                    </a:lnTo>
                    <a:lnTo>
                      <a:pt x="762" y="19"/>
                    </a:lnTo>
                    <a:lnTo>
                      <a:pt x="757" y="17"/>
                    </a:lnTo>
                    <a:lnTo>
                      <a:pt x="754" y="14"/>
                    </a:lnTo>
                    <a:lnTo>
                      <a:pt x="750" y="13"/>
                    </a:lnTo>
                    <a:lnTo>
                      <a:pt x="746" y="11"/>
                    </a:lnTo>
                    <a:lnTo>
                      <a:pt x="742" y="8"/>
                    </a:lnTo>
                    <a:lnTo>
                      <a:pt x="739" y="7"/>
                    </a:lnTo>
                    <a:lnTo>
                      <a:pt x="735" y="6"/>
                    </a:lnTo>
                    <a:lnTo>
                      <a:pt x="731" y="5"/>
                    </a:lnTo>
                    <a:lnTo>
                      <a:pt x="727" y="4"/>
                    </a:lnTo>
                    <a:lnTo>
                      <a:pt x="722" y="3"/>
                    </a:lnTo>
                    <a:lnTo>
                      <a:pt x="719" y="3"/>
                    </a:lnTo>
                    <a:lnTo>
                      <a:pt x="716" y="2"/>
                    </a:lnTo>
                    <a:lnTo>
                      <a:pt x="712" y="0"/>
                    </a:lnTo>
                    <a:lnTo>
                      <a:pt x="709" y="0"/>
                    </a:lnTo>
                    <a:lnTo>
                      <a:pt x="705" y="0"/>
                    </a:lnTo>
                    <a:lnTo>
                      <a:pt x="702" y="0"/>
                    </a:lnTo>
                    <a:lnTo>
                      <a:pt x="698" y="0"/>
                    </a:lnTo>
                    <a:lnTo>
                      <a:pt x="695" y="0"/>
                    </a:lnTo>
                    <a:lnTo>
                      <a:pt x="692" y="0"/>
                    </a:lnTo>
                    <a:lnTo>
                      <a:pt x="689" y="0"/>
                    </a:lnTo>
                    <a:lnTo>
                      <a:pt x="686" y="0"/>
                    </a:lnTo>
                    <a:lnTo>
                      <a:pt x="682" y="2"/>
                    </a:lnTo>
                    <a:lnTo>
                      <a:pt x="680" y="2"/>
                    </a:lnTo>
                    <a:lnTo>
                      <a:pt x="676" y="2"/>
                    </a:lnTo>
                    <a:lnTo>
                      <a:pt x="674" y="2"/>
                    </a:lnTo>
                    <a:lnTo>
                      <a:pt x="670" y="3"/>
                    </a:lnTo>
                    <a:lnTo>
                      <a:pt x="667" y="3"/>
                    </a:lnTo>
                    <a:lnTo>
                      <a:pt x="665" y="3"/>
                    </a:lnTo>
                    <a:lnTo>
                      <a:pt x="661" y="4"/>
                    </a:lnTo>
                    <a:lnTo>
                      <a:pt x="659" y="5"/>
                    </a:lnTo>
                    <a:lnTo>
                      <a:pt x="657" y="6"/>
                    </a:lnTo>
                    <a:lnTo>
                      <a:pt x="653" y="6"/>
                    </a:lnTo>
                    <a:lnTo>
                      <a:pt x="651" y="7"/>
                    </a:lnTo>
                    <a:lnTo>
                      <a:pt x="647" y="7"/>
                    </a:lnTo>
                    <a:lnTo>
                      <a:pt x="645" y="8"/>
                    </a:lnTo>
                    <a:lnTo>
                      <a:pt x="640" y="11"/>
                    </a:lnTo>
                    <a:lnTo>
                      <a:pt x="636" y="14"/>
                    </a:lnTo>
                    <a:lnTo>
                      <a:pt x="631" y="17"/>
                    </a:lnTo>
                    <a:lnTo>
                      <a:pt x="628" y="20"/>
                    </a:lnTo>
                    <a:lnTo>
                      <a:pt x="625" y="24"/>
                    </a:lnTo>
                    <a:lnTo>
                      <a:pt x="623" y="28"/>
                    </a:lnTo>
                    <a:lnTo>
                      <a:pt x="621" y="32"/>
                    </a:lnTo>
                    <a:lnTo>
                      <a:pt x="620" y="35"/>
                    </a:lnTo>
                    <a:lnTo>
                      <a:pt x="620" y="37"/>
                    </a:lnTo>
                    <a:lnTo>
                      <a:pt x="618" y="40"/>
                    </a:lnTo>
                    <a:lnTo>
                      <a:pt x="618" y="43"/>
                    </a:lnTo>
                    <a:lnTo>
                      <a:pt x="620" y="45"/>
                    </a:lnTo>
                    <a:lnTo>
                      <a:pt x="620" y="48"/>
                    </a:lnTo>
                    <a:lnTo>
                      <a:pt x="620" y="51"/>
                    </a:lnTo>
                    <a:lnTo>
                      <a:pt x="620" y="54"/>
                    </a:lnTo>
                    <a:lnTo>
                      <a:pt x="622" y="57"/>
                    </a:lnTo>
                    <a:lnTo>
                      <a:pt x="623" y="59"/>
                    </a:lnTo>
                    <a:lnTo>
                      <a:pt x="625" y="64"/>
                    </a:lnTo>
                    <a:lnTo>
                      <a:pt x="627" y="67"/>
                    </a:lnTo>
                    <a:lnTo>
                      <a:pt x="630" y="71"/>
                    </a:lnTo>
                    <a:lnTo>
                      <a:pt x="634" y="76"/>
                    </a:lnTo>
                    <a:lnTo>
                      <a:pt x="637" y="80"/>
                    </a:lnTo>
                    <a:lnTo>
                      <a:pt x="642" y="85"/>
                    </a:lnTo>
                    <a:lnTo>
                      <a:pt x="646" y="89"/>
                    </a:lnTo>
                    <a:lnTo>
                      <a:pt x="651" y="93"/>
                    </a:lnTo>
                    <a:lnTo>
                      <a:pt x="655" y="98"/>
                    </a:lnTo>
                    <a:lnTo>
                      <a:pt x="660" y="100"/>
                    </a:lnTo>
                    <a:lnTo>
                      <a:pt x="665" y="103"/>
                    </a:lnTo>
                    <a:lnTo>
                      <a:pt x="667" y="106"/>
                    </a:lnTo>
                    <a:lnTo>
                      <a:pt x="670" y="108"/>
                    </a:lnTo>
                    <a:lnTo>
                      <a:pt x="674" y="110"/>
                    </a:lnTo>
                    <a:lnTo>
                      <a:pt x="676" y="113"/>
                    </a:lnTo>
                    <a:lnTo>
                      <a:pt x="680" y="114"/>
                    </a:lnTo>
                    <a:lnTo>
                      <a:pt x="682" y="117"/>
                    </a:lnTo>
                    <a:lnTo>
                      <a:pt x="683" y="118"/>
                    </a:lnTo>
                    <a:lnTo>
                      <a:pt x="686" y="121"/>
                    </a:lnTo>
                    <a:lnTo>
                      <a:pt x="682" y="123"/>
                    </a:lnTo>
                    <a:lnTo>
                      <a:pt x="680" y="125"/>
                    </a:lnTo>
                    <a:lnTo>
                      <a:pt x="676" y="128"/>
                    </a:lnTo>
                    <a:lnTo>
                      <a:pt x="674" y="131"/>
                    </a:lnTo>
                    <a:lnTo>
                      <a:pt x="668" y="133"/>
                    </a:lnTo>
                    <a:lnTo>
                      <a:pt x="665" y="137"/>
                    </a:lnTo>
                    <a:lnTo>
                      <a:pt x="661" y="138"/>
                    </a:lnTo>
                    <a:lnTo>
                      <a:pt x="659" y="140"/>
                    </a:lnTo>
                    <a:lnTo>
                      <a:pt x="655" y="143"/>
                    </a:lnTo>
                    <a:lnTo>
                      <a:pt x="653" y="144"/>
                    </a:lnTo>
                    <a:lnTo>
                      <a:pt x="650" y="146"/>
                    </a:lnTo>
                    <a:lnTo>
                      <a:pt x="646" y="147"/>
                    </a:lnTo>
                    <a:lnTo>
                      <a:pt x="643" y="150"/>
                    </a:lnTo>
                    <a:lnTo>
                      <a:pt x="640" y="151"/>
                    </a:lnTo>
                    <a:lnTo>
                      <a:pt x="637" y="153"/>
                    </a:lnTo>
                    <a:lnTo>
                      <a:pt x="634" y="154"/>
                    </a:lnTo>
                    <a:lnTo>
                      <a:pt x="629" y="156"/>
                    </a:lnTo>
                    <a:lnTo>
                      <a:pt x="625" y="159"/>
                    </a:lnTo>
                    <a:lnTo>
                      <a:pt x="622" y="161"/>
                    </a:lnTo>
                    <a:lnTo>
                      <a:pt x="617" y="162"/>
                    </a:lnTo>
                    <a:lnTo>
                      <a:pt x="614" y="165"/>
                    </a:lnTo>
                    <a:lnTo>
                      <a:pt x="610" y="167"/>
                    </a:lnTo>
                    <a:lnTo>
                      <a:pt x="606" y="169"/>
                    </a:lnTo>
                    <a:lnTo>
                      <a:pt x="601" y="172"/>
                    </a:lnTo>
                    <a:lnTo>
                      <a:pt x="597" y="174"/>
                    </a:lnTo>
                    <a:lnTo>
                      <a:pt x="593" y="176"/>
                    </a:lnTo>
                    <a:lnTo>
                      <a:pt x="588" y="177"/>
                    </a:lnTo>
                    <a:lnTo>
                      <a:pt x="584" y="180"/>
                    </a:lnTo>
                    <a:lnTo>
                      <a:pt x="579" y="181"/>
                    </a:lnTo>
                    <a:lnTo>
                      <a:pt x="575" y="183"/>
                    </a:lnTo>
                    <a:lnTo>
                      <a:pt x="570" y="185"/>
                    </a:lnTo>
                    <a:lnTo>
                      <a:pt x="565" y="188"/>
                    </a:lnTo>
                    <a:lnTo>
                      <a:pt x="561" y="189"/>
                    </a:lnTo>
                    <a:lnTo>
                      <a:pt x="556" y="191"/>
                    </a:lnTo>
                    <a:lnTo>
                      <a:pt x="550" y="194"/>
                    </a:lnTo>
                    <a:lnTo>
                      <a:pt x="546" y="195"/>
                    </a:lnTo>
                    <a:lnTo>
                      <a:pt x="541" y="197"/>
                    </a:lnTo>
                    <a:lnTo>
                      <a:pt x="536" y="199"/>
                    </a:lnTo>
                    <a:lnTo>
                      <a:pt x="531" y="200"/>
                    </a:lnTo>
                    <a:lnTo>
                      <a:pt x="526" y="203"/>
                    </a:lnTo>
                    <a:lnTo>
                      <a:pt x="521" y="205"/>
                    </a:lnTo>
                    <a:lnTo>
                      <a:pt x="517" y="206"/>
                    </a:lnTo>
                    <a:lnTo>
                      <a:pt x="512" y="209"/>
                    </a:lnTo>
                    <a:lnTo>
                      <a:pt x="506" y="210"/>
                    </a:lnTo>
                    <a:lnTo>
                      <a:pt x="502" y="211"/>
                    </a:lnTo>
                    <a:lnTo>
                      <a:pt x="497" y="213"/>
                    </a:lnTo>
                    <a:lnTo>
                      <a:pt x="491" y="214"/>
                    </a:lnTo>
                    <a:lnTo>
                      <a:pt x="487" y="215"/>
                    </a:lnTo>
                    <a:lnTo>
                      <a:pt x="481" y="217"/>
                    </a:lnTo>
                    <a:lnTo>
                      <a:pt x="476" y="219"/>
                    </a:lnTo>
                    <a:lnTo>
                      <a:pt x="472" y="220"/>
                    </a:lnTo>
                    <a:lnTo>
                      <a:pt x="466" y="221"/>
                    </a:lnTo>
                    <a:lnTo>
                      <a:pt x="461" y="222"/>
                    </a:lnTo>
                    <a:lnTo>
                      <a:pt x="457" y="224"/>
                    </a:lnTo>
                    <a:lnTo>
                      <a:pt x="452" y="225"/>
                    </a:lnTo>
                    <a:lnTo>
                      <a:pt x="447" y="226"/>
                    </a:lnTo>
                    <a:lnTo>
                      <a:pt x="443" y="227"/>
                    </a:lnTo>
                    <a:lnTo>
                      <a:pt x="438" y="228"/>
                    </a:lnTo>
                    <a:lnTo>
                      <a:pt x="436" y="225"/>
                    </a:lnTo>
                    <a:lnTo>
                      <a:pt x="435" y="221"/>
                    </a:lnTo>
                    <a:lnTo>
                      <a:pt x="432" y="217"/>
                    </a:lnTo>
                    <a:lnTo>
                      <a:pt x="430" y="214"/>
                    </a:lnTo>
                    <a:lnTo>
                      <a:pt x="428" y="211"/>
                    </a:lnTo>
                    <a:lnTo>
                      <a:pt x="427" y="207"/>
                    </a:lnTo>
                    <a:lnTo>
                      <a:pt x="424" y="205"/>
                    </a:lnTo>
                    <a:lnTo>
                      <a:pt x="422" y="203"/>
                    </a:lnTo>
                    <a:lnTo>
                      <a:pt x="419" y="199"/>
                    </a:lnTo>
                    <a:lnTo>
                      <a:pt x="416" y="197"/>
                    </a:lnTo>
                    <a:lnTo>
                      <a:pt x="413" y="195"/>
                    </a:lnTo>
                    <a:lnTo>
                      <a:pt x="410" y="192"/>
                    </a:lnTo>
                    <a:lnTo>
                      <a:pt x="407" y="191"/>
                    </a:lnTo>
                    <a:lnTo>
                      <a:pt x="404" y="189"/>
                    </a:lnTo>
                    <a:lnTo>
                      <a:pt x="401" y="188"/>
                    </a:lnTo>
                    <a:lnTo>
                      <a:pt x="398" y="188"/>
                    </a:lnTo>
                    <a:lnTo>
                      <a:pt x="393" y="185"/>
                    </a:lnTo>
                    <a:lnTo>
                      <a:pt x="390" y="185"/>
                    </a:lnTo>
                    <a:lnTo>
                      <a:pt x="386" y="184"/>
                    </a:lnTo>
                    <a:lnTo>
                      <a:pt x="383" y="184"/>
                    </a:lnTo>
                    <a:lnTo>
                      <a:pt x="379" y="183"/>
                    </a:lnTo>
                    <a:lnTo>
                      <a:pt x="376" y="183"/>
                    </a:lnTo>
                    <a:lnTo>
                      <a:pt x="372" y="183"/>
                    </a:lnTo>
                    <a:lnTo>
                      <a:pt x="369" y="184"/>
                    </a:lnTo>
                    <a:lnTo>
                      <a:pt x="364" y="184"/>
                    </a:lnTo>
                    <a:lnTo>
                      <a:pt x="362" y="185"/>
                    </a:lnTo>
                    <a:lnTo>
                      <a:pt x="358" y="187"/>
                    </a:lnTo>
                    <a:lnTo>
                      <a:pt x="355" y="188"/>
                    </a:lnTo>
                    <a:lnTo>
                      <a:pt x="352" y="189"/>
                    </a:lnTo>
                    <a:lnTo>
                      <a:pt x="348" y="191"/>
                    </a:lnTo>
                    <a:lnTo>
                      <a:pt x="346" y="192"/>
                    </a:lnTo>
                    <a:lnTo>
                      <a:pt x="342" y="196"/>
                    </a:lnTo>
                    <a:lnTo>
                      <a:pt x="339" y="198"/>
                    </a:lnTo>
                    <a:lnTo>
                      <a:pt x="334" y="202"/>
                    </a:lnTo>
                    <a:lnTo>
                      <a:pt x="331" y="205"/>
                    </a:lnTo>
                    <a:lnTo>
                      <a:pt x="327" y="209"/>
                    </a:lnTo>
                    <a:lnTo>
                      <a:pt x="324" y="213"/>
                    </a:lnTo>
                    <a:lnTo>
                      <a:pt x="322" y="217"/>
                    </a:lnTo>
                    <a:lnTo>
                      <a:pt x="319" y="221"/>
                    </a:lnTo>
                    <a:lnTo>
                      <a:pt x="317" y="226"/>
                    </a:lnTo>
                    <a:lnTo>
                      <a:pt x="313" y="231"/>
                    </a:lnTo>
                    <a:lnTo>
                      <a:pt x="312" y="234"/>
                    </a:lnTo>
                    <a:lnTo>
                      <a:pt x="311" y="239"/>
                    </a:lnTo>
                    <a:lnTo>
                      <a:pt x="310" y="243"/>
                    </a:lnTo>
                    <a:lnTo>
                      <a:pt x="308" y="248"/>
                    </a:lnTo>
                    <a:lnTo>
                      <a:pt x="308" y="252"/>
                    </a:lnTo>
                    <a:lnTo>
                      <a:pt x="306" y="257"/>
                    </a:lnTo>
                    <a:lnTo>
                      <a:pt x="306" y="261"/>
                    </a:lnTo>
                    <a:lnTo>
                      <a:pt x="306" y="265"/>
                    </a:lnTo>
                    <a:lnTo>
                      <a:pt x="305" y="270"/>
                    </a:lnTo>
                    <a:lnTo>
                      <a:pt x="305" y="273"/>
                    </a:lnTo>
                    <a:lnTo>
                      <a:pt x="305" y="277"/>
                    </a:lnTo>
                    <a:lnTo>
                      <a:pt x="305" y="280"/>
                    </a:lnTo>
                    <a:lnTo>
                      <a:pt x="305" y="284"/>
                    </a:lnTo>
                    <a:lnTo>
                      <a:pt x="305" y="286"/>
                    </a:lnTo>
                    <a:lnTo>
                      <a:pt x="305" y="289"/>
                    </a:lnTo>
                    <a:lnTo>
                      <a:pt x="305" y="293"/>
                    </a:lnTo>
                    <a:lnTo>
                      <a:pt x="305" y="295"/>
                    </a:lnTo>
                    <a:lnTo>
                      <a:pt x="305" y="299"/>
                    </a:lnTo>
                    <a:lnTo>
                      <a:pt x="305" y="302"/>
                    </a:lnTo>
                    <a:lnTo>
                      <a:pt x="305" y="306"/>
                    </a:lnTo>
                    <a:lnTo>
                      <a:pt x="305" y="309"/>
                    </a:lnTo>
                    <a:lnTo>
                      <a:pt x="305" y="313"/>
                    </a:lnTo>
                    <a:lnTo>
                      <a:pt x="305" y="317"/>
                    </a:lnTo>
                    <a:lnTo>
                      <a:pt x="305" y="321"/>
                    </a:lnTo>
                    <a:lnTo>
                      <a:pt x="306" y="325"/>
                    </a:lnTo>
                    <a:lnTo>
                      <a:pt x="309" y="328"/>
                    </a:lnTo>
                    <a:lnTo>
                      <a:pt x="311" y="331"/>
                    </a:lnTo>
                    <a:lnTo>
                      <a:pt x="315" y="332"/>
                    </a:lnTo>
                    <a:lnTo>
                      <a:pt x="318" y="333"/>
                    </a:lnTo>
                    <a:lnTo>
                      <a:pt x="323" y="335"/>
                    </a:lnTo>
                    <a:lnTo>
                      <a:pt x="327" y="336"/>
                    </a:lnTo>
                    <a:lnTo>
                      <a:pt x="331" y="335"/>
                    </a:lnTo>
                    <a:lnTo>
                      <a:pt x="334" y="333"/>
                    </a:lnTo>
                    <a:lnTo>
                      <a:pt x="338" y="332"/>
                    </a:lnTo>
                    <a:lnTo>
                      <a:pt x="341" y="331"/>
                    </a:lnTo>
                    <a:lnTo>
                      <a:pt x="343" y="328"/>
                    </a:lnTo>
                    <a:lnTo>
                      <a:pt x="346" y="325"/>
                    </a:lnTo>
                    <a:lnTo>
                      <a:pt x="347" y="321"/>
                    </a:lnTo>
                    <a:lnTo>
                      <a:pt x="347" y="317"/>
                    </a:lnTo>
                    <a:lnTo>
                      <a:pt x="347" y="315"/>
                    </a:lnTo>
                    <a:lnTo>
                      <a:pt x="347" y="311"/>
                    </a:lnTo>
                    <a:lnTo>
                      <a:pt x="347" y="309"/>
                    </a:lnTo>
                    <a:lnTo>
                      <a:pt x="347" y="306"/>
                    </a:lnTo>
                    <a:lnTo>
                      <a:pt x="347" y="302"/>
                    </a:lnTo>
                    <a:lnTo>
                      <a:pt x="347" y="299"/>
                    </a:lnTo>
                    <a:lnTo>
                      <a:pt x="347" y="294"/>
                    </a:lnTo>
                    <a:lnTo>
                      <a:pt x="347" y="291"/>
                    </a:lnTo>
                    <a:lnTo>
                      <a:pt x="347" y="286"/>
                    </a:lnTo>
                    <a:lnTo>
                      <a:pt x="347" y="281"/>
                    </a:lnTo>
                    <a:lnTo>
                      <a:pt x="347" y="277"/>
                    </a:lnTo>
                    <a:lnTo>
                      <a:pt x="348" y="272"/>
                    </a:lnTo>
                    <a:lnTo>
                      <a:pt x="348" y="269"/>
                    </a:lnTo>
                    <a:lnTo>
                      <a:pt x="349" y="264"/>
                    </a:lnTo>
                    <a:lnTo>
                      <a:pt x="349" y="259"/>
                    </a:lnTo>
                    <a:lnTo>
                      <a:pt x="350" y="255"/>
                    </a:lnTo>
                    <a:lnTo>
                      <a:pt x="352" y="250"/>
                    </a:lnTo>
                    <a:lnTo>
                      <a:pt x="354" y="246"/>
                    </a:lnTo>
                    <a:lnTo>
                      <a:pt x="356" y="241"/>
                    </a:lnTo>
                    <a:lnTo>
                      <a:pt x="360" y="236"/>
                    </a:lnTo>
                    <a:lnTo>
                      <a:pt x="363" y="233"/>
                    </a:lnTo>
                    <a:lnTo>
                      <a:pt x="368" y="231"/>
                    </a:lnTo>
                    <a:lnTo>
                      <a:pt x="371" y="227"/>
                    </a:lnTo>
                    <a:lnTo>
                      <a:pt x="376" y="226"/>
                    </a:lnTo>
                    <a:lnTo>
                      <a:pt x="379" y="226"/>
                    </a:lnTo>
                    <a:lnTo>
                      <a:pt x="384" y="227"/>
                    </a:lnTo>
                    <a:lnTo>
                      <a:pt x="387" y="228"/>
                    </a:lnTo>
                    <a:lnTo>
                      <a:pt x="390" y="231"/>
                    </a:lnTo>
                    <a:lnTo>
                      <a:pt x="392" y="233"/>
                    </a:lnTo>
                    <a:lnTo>
                      <a:pt x="394" y="237"/>
                    </a:lnTo>
                    <a:lnTo>
                      <a:pt x="395" y="241"/>
                    </a:lnTo>
                    <a:lnTo>
                      <a:pt x="398" y="246"/>
                    </a:lnTo>
                    <a:lnTo>
                      <a:pt x="399" y="248"/>
                    </a:lnTo>
                    <a:lnTo>
                      <a:pt x="400" y="251"/>
                    </a:lnTo>
                    <a:lnTo>
                      <a:pt x="401" y="254"/>
                    </a:lnTo>
                    <a:lnTo>
                      <a:pt x="402" y="257"/>
                    </a:lnTo>
                    <a:lnTo>
                      <a:pt x="402" y="259"/>
                    </a:lnTo>
                    <a:lnTo>
                      <a:pt x="404" y="262"/>
                    </a:lnTo>
                    <a:lnTo>
                      <a:pt x="404" y="265"/>
                    </a:lnTo>
                    <a:lnTo>
                      <a:pt x="405" y="268"/>
                    </a:lnTo>
                    <a:lnTo>
                      <a:pt x="406" y="271"/>
                    </a:lnTo>
                    <a:lnTo>
                      <a:pt x="406" y="274"/>
                    </a:lnTo>
                    <a:lnTo>
                      <a:pt x="407" y="277"/>
                    </a:lnTo>
                    <a:lnTo>
                      <a:pt x="407" y="280"/>
                    </a:lnTo>
                    <a:lnTo>
                      <a:pt x="407" y="284"/>
                    </a:lnTo>
                    <a:lnTo>
                      <a:pt x="408" y="286"/>
                    </a:lnTo>
                    <a:lnTo>
                      <a:pt x="408" y="289"/>
                    </a:lnTo>
                    <a:lnTo>
                      <a:pt x="409" y="293"/>
                    </a:lnTo>
                    <a:lnTo>
                      <a:pt x="409" y="295"/>
                    </a:lnTo>
                    <a:lnTo>
                      <a:pt x="409" y="299"/>
                    </a:lnTo>
                    <a:lnTo>
                      <a:pt x="409" y="301"/>
                    </a:lnTo>
                    <a:lnTo>
                      <a:pt x="409" y="305"/>
                    </a:lnTo>
                    <a:lnTo>
                      <a:pt x="409" y="308"/>
                    </a:lnTo>
                    <a:lnTo>
                      <a:pt x="409" y="311"/>
                    </a:lnTo>
                    <a:lnTo>
                      <a:pt x="410" y="315"/>
                    </a:lnTo>
                    <a:lnTo>
                      <a:pt x="412" y="317"/>
                    </a:lnTo>
                    <a:lnTo>
                      <a:pt x="413" y="322"/>
                    </a:lnTo>
                    <a:lnTo>
                      <a:pt x="416" y="325"/>
                    </a:lnTo>
                    <a:lnTo>
                      <a:pt x="419" y="329"/>
                    </a:lnTo>
                    <a:lnTo>
                      <a:pt x="423" y="330"/>
                    </a:lnTo>
                    <a:lnTo>
                      <a:pt x="427" y="331"/>
                    </a:lnTo>
                    <a:lnTo>
                      <a:pt x="431" y="331"/>
                    </a:lnTo>
                    <a:lnTo>
                      <a:pt x="435" y="329"/>
                    </a:lnTo>
                    <a:lnTo>
                      <a:pt x="438" y="328"/>
                    </a:lnTo>
                    <a:lnTo>
                      <a:pt x="442" y="325"/>
                    </a:lnTo>
                    <a:lnTo>
                      <a:pt x="445" y="322"/>
                    </a:lnTo>
                    <a:lnTo>
                      <a:pt x="447" y="318"/>
                    </a:lnTo>
                    <a:lnTo>
                      <a:pt x="450" y="314"/>
                    </a:lnTo>
                    <a:lnTo>
                      <a:pt x="451" y="311"/>
                    </a:lnTo>
                    <a:lnTo>
                      <a:pt x="452" y="309"/>
                    </a:lnTo>
                    <a:lnTo>
                      <a:pt x="452" y="306"/>
                    </a:lnTo>
                    <a:lnTo>
                      <a:pt x="452" y="303"/>
                    </a:lnTo>
                    <a:lnTo>
                      <a:pt x="452" y="301"/>
                    </a:lnTo>
                    <a:lnTo>
                      <a:pt x="452" y="298"/>
                    </a:lnTo>
                    <a:lnTo>
                      <a:pt x="452" y="294"/>
                    </a:lnTo>
                    <a:lnTo>
                      <a:pt x="452" y="289"/>
                    </a:lnTo>
                    <a:lnTo>
                      <a:pt x="451" y="285"/>
                    </a:lnTo>
                    <a:lnTo>
                      <a:pt x="450" y="280"/>
                    </a:lnTo>
                    <a:lnTo>
                      <a:pt x="450" y="277"/>
                    </a:lnTo>
                    <a:lnTo>
                      <a:pt x="450" y="274"/>
                    </a:lnTo>
                    <a:lnTo>
                      <a:pt x="449" y="271"/>
                    </a:lnTo>
                    <a:lnTo>
                      <a:pt x="449" y="269"/>
                    </a:lnTo>
                    <a:lnTo>
                      <a:pt x="452" y="269"/>
                    </a:lnTo>
                    <a:lnTo>
                      <a:pt x="454" y="268"/>
                    </a:lnTo>
                    <a:lnTo>
                      <a:pt x="458" y="266"/>
                    </a:lnTo>
                    <a:lnTo>
                      <a:pt x="460" y="266"/>
                    </a:lnTo>
                    <a:lnTo>
                      <a:pt x="464" y="265"/>
                    </a:lnTo>
                    <a:lnTo>
                      <a:pt x="467" y="265"/>
                    </a:lnTo>
                    <a:lnTo>
                      <a:pt x="469" y="264"/>
                    </a:lnTo>
                    <a:lnTo>
                      <a:pt x="473" y="264"/>
                    </a:lnTo>
                    <a:lnTo>
                      <a:pt x="476" y="263"/>
                    </a:lnTo>
                    <a:lnTo>
                      <a:pt x="479" y="262"/>
                    </a:lnTo>
                    <a:lnTo>
                      <a:pt x="482" y="261"/>
                    </a:lnTo>
                    <a:lnTo>
                      <a:pt x="486" y="261"/>
                    </a:lnTo>
                    <a:lnTo>
                      <a:pt x="488" y="259"/>
                    </a:lnTo>
                    <a:lnTo>
                      <a:pt x="491" y="258"/>
                    </a:lnTo>
                    <a:lnTo>
                      <a:pt x="495" y="257"/>
                    </a:lnTo>
                    <a:lnTo>
                      <a:pt x="498" y="257"/>
                    </a:lnTo>
                    <a:lnTo>
                      <a:pt x="501" y="256"/>
                    </a:lnTo>
                    <a:lnTo>
                      <a:pt x="504" y="255"/>
                    </a:lnTo>
                    <a:lnTo>
                      <a:pt x="506" y="254"/>
                    </a:lnTo>
                    <a:lnTo>
                      <a:pt x="509" y="254"/>
                    </a:lnTo>
                    <a:lnTo>
                      <a:pt x="512" y="252"/>
                    </a:lnTo>
                    <a:lnTo>
                      <a:pt x="514" y="251"/>
                    </a:lnTo>
                    <a:lnTo>
                      <a:pt x="518" y="250"/>
                    </a:lnTo>
                    <a:lnTo>
                      <a:pt x="521" y="250"/>
                    </a:lnTo>
                    <a:lnTo>
                      <a:pt x="524" y="248"/>
                    </a:lnTo>
                    <a:lnTo>
                      <a:pt x="526" y="248"/>
                    </a:lnTo>
                    <a:lnTo>
                      <a:pt x="530" y="247"/>
                    </a:lnTo>
                    <a:lnTo>
                      <a:pt x="532" y="246"/>
                    </a:lnTo>
                    <a:lnTo>
                      <a:pt x="535" y="244"/>
                    </a:lnTo>
                    <a:lnTo>
                      <a:pt x="538" y="243"/>
                    </a:lnTo>
                    <a:lnTo>
                      <a:pt x="541" y="242"/>
                    </a:lnTo>
                    <a:lnTo>
                      <a:pt x="543" y="242"/>
                    </a:lnTo>
                    <a:lnTo>
                      <a:pt x="549" y="240"/>
                    </a:lnTo>
                    <a:lnTo>
                      <a:pt x="554" y="237"/>
                    </a:lnTo>
                    <a:lnTo>
                      <a:pt x="558" y="236"/>
                    </a:lnTo>
                    <a:lnTo>
                      <a:pt x="563" y="234"/>
                    </a:lnTo>
                    <a:lnTo>
                      <a:pt x="569" y="232"/>
                    </a:lnTo>
                    <a:lnTo>
                      <a:pt x="573" y="231"/>
                    </a:lnTo>
                    <a:lnTo>
                      <a:pt x="577" y="228"/>
                    </a:lnTo>
                    <a:lnTo>
                      <a:pt x="583" y="227"/>
                    </a:lnTo>
                    <a:lnTo>
                      <a:pt x="586" y="225"/>
                    </a:lnTo>
                    <a:lnTo>
                      <a:pt x="591" y="224"/>
                    </a:lnTo>
                    <a:lnTo>
                      <a:pt x="594" y="221"/>
                    </a:lnTo>
                    <a:lnTo>
                      <a:pt x="598" y="220"/>
                    </a:lnTo>
                    <a:lnTo>
                      <a:pt x="601" y="218"/>
                    </a:lnTo>
                    <a:lnTo>
                      <a:pt x="605" y="217"/>
                    </a:lnTo>
                    <a:lnTo>
                      <a:pt x="607" y="215"/>
                    </a:lnTo>
                    <a:lnTo>
                      <a:pt x="610" y="214"/>
                    </a:lnTo>
                    <a:lnTo>
                      <a:pt x="615" y="212"/>
                    </a:lnTo>
                    <a:lnTo>
                      <a:pt x="620" y="210"/>
                    </a:lnTo>
                    <a:lnTo>
                      <a:pt x="624" y="207"/>
                    </a:lnTo>
                    <a:lnTo>
                      <a:pt x="629" y="205"/>
                    </a:lnTo>
                    <a:lnTo>
                      <a:pt x="634" y="203"/>
                    </a:lnTo>
                    <a:lnTo>
                      <a:pt x="638" y="200"/>
                    </a:lnTo>
                    <a:lnTo>
                      <a:pt x="643" y="198"/>
                    </a:lnTo>
                    <a:lnTo>
                      <a:pt x="647" y="196"/>
                    </a:lnTo>
                    <a:lnTo>
                      <a:pt x="652" y="194"/>
                    </a:lnTo>
                    <a:lnTo>
                      <a:pt x="657" y="191"/>
                    </a:lnTo>
                    <a:lnTo>
                      <a:pt x="660" y="188"/>
                    </a:lnTo>
                    <a:lnTo>
                      <a:pt x="665" y="185"/>
                    </a:lnTo>
                    <a:lnTo>
                      <a:pt x="669" y="183"/>
                    </a:lnTo>
                    <a:lnTo>
                      <a:pt x="674" y="180"/>
                    </a:lnTo>
                    <a:lnTo>
                      <a:pt x="679" y="177"/>
                    </a:lnTo>
                    <a:lnTo>
                      <a:pt x="683" y="175"/>
                    </a:lnTo>
                    <a:lnTo>
                      <a:pt x="687" y="173"/>
                    </a:lnTo>
                    <a:lnTo>
                      <a:pt x="690" y="169"/>
                    </a:lnTo>
                    <a:lnTo>
                      <a:pt x="694" y="167"/>
                    </a:lnTo>
                    <a:lnTo>
                      <a:pt x="698" y="165"/>
                    </a:lnTo>
                    <a:lnTo>
                      <a:pt x="702" y="161"/>
                    </a:lnTo>
                    <a:lnTo>
                      <a:pt x="705" y="159"/>
                    </a:lnTo>
                    <a:lnTo>
                      <a:pt x="707" y="156"/>
                    </a:lnTo>
                    <a:lnTo>
                      <a:pt x="711" y="154"/>
                    </a:lnTo>
                    <a:lnTo>
                      <a:pt x="713" y="151"/>
                    </a:lnTo>
                    <a:lnTo>
                      <a:pt x="716" y="148"/>
                    </a:lnTo>
                    <a:lnTo>
                      <a:pt x="718" y="146"/>
                    </a:lnTo>
                    <a:lnTo>
                      <a:pt x="720" y="143"/>
                    </a:lnTo>
                    <a:lnTo>
                      <a:pt x="722" y="138"/>
                    </a:lnTo>
                    <a:lnTo>
                      <a:pt x="726" y="133"/>
                    </a:lnTo>
                    <a:lnTo>
                      <a:pt x="726" y="130"/>
                    </a:lnTo>
                    <a:lnTo>
                      <a:pt x="727" y="128"/>
                    </a:lnTo>
                    <a:lnTo>
                      <a:pt x="727" y="124"/>
                    </a:lnTo>
                    <a:lnTo>
                      <a:pt x="727" y="122"/>
                    </a:lnTo>
                    <a:lnTo>
                      <a:pt x="727" y="119"/>
                    </a:lnTo>
                    <a:lnTo>
                      <a:pt x="727" y="116"/>
                    </a:lnTo>
                    <a:lnTo>
                      <a:pt x="726" y="114"/>
                    </a:lnTo>
                    <a:lnTo>
                      <a:pt x="726" y="111"/>
                    </a:lnTo>
                    <a:lnTo>
                      <a:pt x="725" y="107"/>
                    </a:lnTo>
                    <a:lnTo>
                      <a:pt x="724" y="102"/>
                    </a:lnTo>
                    <a:lnTo>
                      <a:pt x="721" y="98"/>
                    </a:lnTo>
                    <a:lnTo>
                      <a:pt x="719" y="94"/>
                    </a:lnTo>
                    <a:lnTo>
                      <a:pt x="716" y="91"/>
                    </a:lnTo>
                    <a:lnTo>
                      <a:pt x="712" y="87"/>
                    </a:lnTo>
                    <a:lnTo>
                      <a:pt x="709" y="82"/>
                    </a:lnTo>
                    <a:lnTo>
                      <a:pt x="705" y="80"/>
                    </a:lnTo>
                    <a:lnTo>
                      <a:pt x="701" y="77"/>
                    </a:lnTo>
                    <a:lnTo>
                      <a:pt x="697" y="74"/>
                    </a:lnTo>
                    <a:lnTo>
                      <a:pt x="694" y="71"/>
                    </a:lnTo>
                    <a:lnTo>
                      <a:pt x="690" y="69"/>
                    </a:lnTo>
                    <a:lnTo>
                      <a:pt x="687" y="66"/>
                    </a:lnTo>
                    <a:lnTo>
                      <a:pt x="682" y="64"/>
                    </a:lnTo>
                    <a:lnTo>
                      <a:pt x="679" y="62"/>
                    </a:lnTo>
                    <a:lnTo>
                      <a:pt x="676" y="59"/>
                    </a:lnTo>
                    <a:lnTo>
                      <a:pt x="673" y="56"/>
                    </a:lnTo>
                    <a:lnTo>
                      <a:pt x="669" y="54"/>
                    </a:lnTo>
                    <a:lnTo>
                      <a:pt x="667" y="50"/>
                    </a:lnTo>
                    <a:lnTo>
                      <a:pt x="665" y="48"/>
                    </a:lnTo>
                    <a:lnTo>
                      <a:pt x="667" y="47"/>
                    </a:lnTo>
                    <a:lnTo>
                      <a:pt x="670" y="45"/>
                    </a:lnTo>
                    <a:lnTo>
                      <a:pt x="674" y="45"/>
                    </a:lnTo>
                    <a:lnTo>
                      <a:pt x="679" y="44"/>
                    </a:lnTo>
                    <a:lnTo>
                      <a:pt x="681" y="44"/>
                    </a:lnTo>
                    <a:lnTo>
                      <a:pt x="683" y="44"/>
                    </a:lnTo>
                    <a:lnTo>
                      <a:pt x="687" y="43"/>
                    </a:lnTo>
                    <a:lnTo>
                      <a:pt x="690" y="43"/>
                    </a:lnTo>
                    <a:lnTo>
                      <a:pt x="692" y="43"/>
                    </a:lnTo>
                    <a:lnTo>
                      <a:pt x="696" y="43"/>
                    </a:lnTo>
                    <a:lnTo>
                      <a:pt x="701" y="43"/>
                    </a:lnTo>
                    <a:lnTo>
                      <a:pt x="705" y="43"/>
                    </a:lnTo>
                    <a:lnTo>
                      <a:pt x="709" y="43"/>
                    </a:lnTo>
                    <a:lnTo>
                      <a:pt x="713" y="44"/>
                    </a:lnTo>
                    <a:lnTo>
                      <a:pt x="717" y="45"/>
                    </a:lnTo>
                    <a:lnTo>
                      <a:pt x="721" y="47"/>
                    </a:lnTo>
                    <a:lnTo>
                      <a:pt x="727" y="49"/>
                    </a:lnTo>
                    <a:lnTo>
                      <a:pt x="732" y="51"/>
                    </a:lnTo>
                    <a:lnTo>
                      <a:pt x="735" y="52"/>
                    </a:lnTo>
                    <a:lnTo>
                      <a:pt x="738" y="55"/>
                    </a:lnTo>
                    <a:lnTo>
                      <a:pt x="741" y="56"/>
                    </a:lnTo>
                    <a:lnTo>
                      <a:pt x="743" y="58"/>
                    </a:lnTo>
                    <a:lnTo>
                      <a:pt x="746" y="59"/>
                    </a:lnTo>
                    <a:lnTo>
                      <a:pt x="749" y="61"/>
                    </a:lnTo>
                    <a:lnTo>
                      <a:pt x="751" y="63"/>
                    </a:lnTo>
                    <a:lnTo>
                      <a:pt x="754" y="65"/>
                    </a:lnTo>
                    <a:lnTo>
                      <a:pt x="757" y="67"/>
                    </a:lnTo>
                    <a:lnTo>
                      <a:pt x="759" y="70"/>
                    </a:lnTo>
                    <a:lnTo>
                      <a:pt x="763" y="71"/>
                    </a:lnTo>
                    <a:lnTo>
                      <a:pt x="765" y="74"/>
                    </a:lnTo>
                    <a:lnTo>
                      <a:pt x="768" y="76"/>
                    </a:lnTo>
                    <a:lnTo>
                      <a:pt x="771" y="78"/>
                    </a:lnTo>
                    <a:lnTo>
                      <a:pt x="773" y="80"/>
                    </a:lnTo>
                    <a:lnTo>
                      <a:pt x="777" y="84"/>
                    </a:lnTo>
                    <a:lnTo>
                      <a:pt x="779" y="86"/>
                    </a:lnTo>
                    <a:lnTo>
                      <a:pt x="781" y="88"/>
                    </a:lnTo>
                    <a:lnTo>
                      <a:pt x="785" y="92"/>
                    </a:lnTo>
                    <a:lnTo>
                      <a:pt x="787" y="94"/>
                    </a:lnTo>
                    <a:lnTo>
                      <a:pt x="791" y="99"/>
                    </a:lnTo>
                    <a:lnTo>
                      <a:pt x="795" y="102"/>
                    </a:lnTo>
                    <a:lnTo>
                      <a:pt x="798" y="106"/>
                    </a:lnTo>
                    <a:lnTo>
                      <a:pt x="801" y="110"/>
                    </a:lnTo>
                    <a:lnTo>
                      <a:pt x="803" y="114"/>
                    </a:lnTo>
                    <a:lnTo>
                      <a:pt x="807" y="117"/>
                    </a:lnTo>
                    <a:lnTo>
                      <a:pt x="808" y="122"/>
                    </a:lnTo>
                    <a:lnTo>
                      <a:pt x="810" y="125"/>
                    </a:lnTo>
                    <a:lnTo>
                      <a:pt x="813" y="129"/>
                    </a:lnTo>
                    <a:lnTo>
                      <a:pt x="814" y="131"/>
                    </a:lnTo>
                    <a:lnTo>
                      <a:pt x="815" y="135"/>
                    </a:lnTo>
                    <a:lnTo>
                      <a:pt x="816" y="137"/>
                    </a:lnTo>
                    <a:lnTo>
                      <a:pt x="817" y="143"/>
                    </a:lnTo>
                    <a:lnTo>
                      <a:pt x="818" y="146"/>
                    </a:lnTo>
                    <a:lnTo>
                      <a:pt x="817" y="148"/>
                    </a:lnTo>
                    <a:lnTo>
                      <a:pt x="815" y="152"/>
                    </a:lnTo>
                    <a:lnTo>
                      <a:pt x="813" y="156"/>
                    </a:lnTo>
                    <a:lnTo>
                      <a:pt x="809" y="161"/>
                    </a:lnTo>
                    <a:lnTo>
                      <a:pt x="807" y="162"/>
                    </a:lnTo>
                    <a:lnTo>
                      <a:pt x="805" y="166"/>
                    </a:lnTo>
                    <a:lnTo>
                      <a:pt x="802" y="168"/>
                    </a:lnTo>
                    <a:lnTo>
                      <a:pt x="800" y="170"/>
                    </a:lnTo>
                    <a:lnTo>
                      <a:pt x="796" y="173"/>
                    </a:lnTo>
                    <a:lnTo>
                      <a:pt x="794" y="176"/>
                    </a:lnTo>
                    <a:lnTo>
                      <a:pt x="791" y="178"/>
                    </a:lnTo>
                    <a:lnTo>
                      <a:pt x="788" y="182"/>
                    </a:lnTo>
                    <a:lnTo>
                      <a:pt x="784" y="184"/>
                    </a:lnTo>
                    <a:lnTo>
                      <a:pt x="781" y="188"/>
                    </a:lnTo>
                    <a:lnTo>
                      <a:pt x="777" y="190"/>
                    </a:lnTo>
                    <a:lnTo>
                      <a:pt x="773" y="194"/>
                    </a:lnTo>
                    <a:lnTo>
                      <a:pt x="770" y="197"/>
                    </a:lnTo>
                    <a:lnTo>
                      <a:pt x="765" y="199"/>
                    </a:lnTo>
                    <a:lnTo>
                      <a:pt x="762" y="203"/>
                    </a:lnTo>
                    <a:lnTo>
                      <a:pt x="757" y="206"/>
                    </a:lnTo>
                    <a:lnTo>
                      <a:pt x="753" y="210"/>
                    </a:lnTo>
                    <a:lnTo>
                      <a:pt x="748" y="213"/>
                    </a:lnTo>
                    <a:lnTo>
                      <a:pt x="743" y="217"/>
                    </a:lnTo>
                    <a:lnTo>
                      <a:pt x="739" y="220"/>
                    </a:lnTo>
                    <a:lnTo>
                      <a:pt x="733" y="224"/>
                    </a:lnTo>
                    <a:lnTo>
                      <a:pt x="728" y="227"/>
                    </a:lnTo>
                    <a:lnTo>
                      <a:pt x="724" y="231"/>
                    </a:lnTo>
                    <a:lnTo>
                      <a:pt x="719" y="234"/>
                    </a:lnTo>
                    <a:lnTo>
                      <a:pt x="713" y="237"/>
                    </a:lnTo>
                    <a:lnTo>
                      <a:pt x="707" y="241"/>
                    </a:lnTo>
                    <a:lnTo>
                      <a:pt x="702" y="243"/>
                    </a:lnTo>
                    <a:lnTo>
                      <a:pt x="697" y="248"/>
                    </a:lnTo>
                    <a:lnTo>
                      <a:pt x="691" y="250"/>
                    </a:lnTo>
                    <a:lnTo>
                      <a:pt x="686" y="254"/>
                    </a:lnTo>
                    <a:lnTo>
                      <a:pt x="680" y="257"/>
                    </a:lnTo>
                    <a:lnTo>
                      <a:pt x="674" y="261"/>
                    </a:lnTo>
                    <a:lnTo>
                      <a:pt x="668" y="264"/>
                    </a:lnTo>
                    <a:lnTo>
                      <a:pt x="662" y="268"/>
                    </a:lnTo>
                    <a:lnTo>
                      <a:pt x="655" y="271"/>
                    </a:lnTo>
                    <a:lnTo>
                      <a:pt x="650" y="274"/>
                    </a:lnTo>
                    <a:lnTo>
                      <a:pt x="644" y="277"/>
                    </a:lnTo>
                    <a:lnTo>
                      <a:pt x="638" y="280"/>
                    </a:lnTo>
                    <a:lnTo>
                      <a:pt x="631" y="284"/>
                    </a:lnTo>
                    <a:lnTo>
                      <a:pt x="625" y="287"/>
                    </a:lnTo>
                    <a:lnTo>
                      <a:pt x="620" y="289"/>
                    </a:lnTo>
                    <a:lnTo>
                      <a:pt x="613" y="292"/>
                    </a:lnTo>
                    <a:lnTo>
                      <a:pt x="606" y="295"/>
                    </a:lnTo>
                    <a:lnTo>
                      <a:pt x="600" y="298"/>
                    </a:lnTo>
                    <a:lnTo>
                      <a:pt x="594" y="300"/>
                    </a:lnTo>
                    <a:lnTo>
                      <a:pt x="587" y="303"/>
                    </a:lnTo>
                    <a:lnTo>
                      <a:pt x="580" y="306"/>
                    </a:lnTo>
                    <a:lnTo>
                      <a:pt x="575" y="309"/>
                    </a:lnTo>
                    <a:lnTo>
                      <a:pt x="569" y="310"/>
                    </a:lnTo>
                    <a:lnTo>
                      <a:pt x="562" y="313"/>
                    </a:lnTo>
                    <a:lnTo>
                      <a:pt x="555" y="315"/>
                    </a:lnTo>
                    <a:lnTo>
                      <a:pt x="549" y="317"/>
                    </a:lnTo>
                    <a:lnTo>
                      <a:pt x="542" y="318"/>
                    </a:lnTo>
                    <a:lnTo>
                      <a:pt x="536" y="321"/>
                    </a:lnTo>
                    <a:lnTo>
                      <a:pt x="530" y="323"/>
                    </a:lnTo>
                    <a:lnTo>
                      <a:pt x="524" y="324"/>
                    </a:lnTo>
                    <a:lnTo>
                      <a:pt x="516" y="325"/>
                    </a:lnTo>
                    <a:lnTo>
                      <a:pt x="509" y="328"/>
                    </a:lnTo>
                    <a:lnTo>
                      <a:pt x="501" y="329"/>
                    </a:lnTo>
                    <a:lnTo>
                      <a:pt x="494" y="331"/>
                    </a:lnTo>
                    <a:lnTo>
                      <a:pt x="487" y="331"/>
                    </a:lnTo>
                    <a:lnTo>
                      <a:pt x="479" y="333"/>
                    </a:lnTo>
                    <a:lnTo>
                      <a:pt x="472" y="333"/>
                    </a:lnTo>
                    <a:lnTo>
                      <a:pt x="465" y="336"/>
                    </a:lnTo>
                    <a:lnTo>
                      <a:pt x="458" y="336"/>
                    </a:lnTo>
                    <a:lnTo>
                      <a:pt x="451" y="337"/>
                    </a:lnTo>
                    <a:lnTo>
                      <a:pt x="444" y="338"/>
                    </a:lnTo>
                    <a:lnTo>
                      <a:pt x="438" y="339"/>
                    </a:lnTo>
                    <a:lnTo>
                      <a:pt x="431" y="339"/>
                    </a:lnTo>
                    <a:lnTo>
                      <a:pt x="426" y="340"/>
                    </a:lnTo>
                    <a:lnTo>
                      <a:pt x="419" y="340"/>
                    </a:lnTo>
                    <a:lnTo>
                      <a:pt x="413" y="342"/>
                    </a:lnTo>
                    <a:lnTo>
                      <a:pt x="407" y="342"/>
                    </a:lnTo>
                    <a:lnTo>
                      <a:pt x="401" y="343"/>
                    </a:lnTo>
                    <a:lnTo>
                      <a:pt x="395" y="343"/>
                    </a:lnTo>
                    <a:lnTo>
                      <a:pt x="390" y="343"/>
                    </a:lnTo>
                    <a:lnTo>
                      <a:pt x="384" y="343"/>
                    </a:lnTo>
                    <a:lnTo>
                      <a:pt x="378" y="343"/>
                    </a:lnTo>
                    <a:lnTo>
                      <a:pt x="374" y="343"/>
                    </a:lnTo>
                    <a:lnTo>
                      <a:pt x="368" y="344"/>
                    </a:lnTo>
                    <a:lnTo>
                      <a:pt x="362" y="343"/>
                    </a:lnTo>
                    <a:lnTo>
                      <a:pt x="357" y="343"/>
                    </a:lnTo>
                    <a:lnTo>
                      <a:pt x="352" y="343"/>
                    </a:lnTo>
                    <a:lnTo>
                      <a:pt x="347" y="343"/>
                    </a:lnTo>
                    <a:lnTo>
                      <a:pt x="342" y="343"/>
                    </a:lnTo>
                    <a:lnTo>
                      <a:pt x="338" y="343"/>
                    </a:lnTo>
                    <a:lnTo>
                      <a:pt x="333" y="343"/>
                    </a:lnTo>
                    <a:lnTo>
                      <a:pt x="328" y="343"/>
                    </a:lnTo>
                    <a:lnTo>
                      <a:pt x="324" y="342"/>
                    </a:lnTo>
                    <a:lnTo>
                      <a:pt x="319" y="342"/>
                    </a:lnTo>
                    <a:lnTo>
                      <a:pt x="316" y="340"/>
                    </a:lnTo>
                    <a:lnTo>
                      <a:pt x="311" y="340"/>
                    </a:lnTo>
                    <a:lnTo>
                      <a:pt x="308" y="339"/>
                    </a:lnTo>
                    <a:lnTo>
                      <a:pt x="303" y="339"/>
                    </a:lnTo>
                    <a:lnTo>
                      <a:pt x="300" y="338"/>
                    </a:lnTo>
                    <a:lnTo>
                      <a:pt x="296" y="338"/>
                    </a:lnTo>
                    <a:lnTo>
                      <a:pt x="291" y="337"/>
                    </a:lnTo>
                    <a:lnTo>
                      <a:pt x="288" y="337"/>
                    </a:lnTo>
                    <a:lnTo>
                      <a:pt x="285" y="336"/>
                    </a:lnTo>
                    <a:lnTo>
                      <a:pt x="282" y="336"/>
                    </a:lnTo>
                    <a:lnTo>
                      <a:pt x="279" y="335"/>
                    </a:lnTo>
                    <a:lnTo>
                      <a:pt x="275" y="333"/>
                    </a:lnTo>
                    <a:lnTo>
                      <a:pt x="273" y="333"/>
                    </a:lnTo>
                    <a:lnTo>
                      <a:pt x="270" y="333"/>
                    </a:lnTo>
                    <a:lnTo>
                      <a:pt x="267" y="332"/>
                    </a:lnTo>
                    <a:lnTo>
                      <a:pt x="264" y="331"/>
                    </a:lnTo>
                    <a:lnTo>
                      <a:pt x="261" y="331"/>
                    </a:lnTo>
                    <a:lnTo>
                      <a:pt x="259" y="330"/>
                    </a:lnTo>
                    <a:lnTo>
                      <a:pt x="254" y="329"/>
                    </a:lnTo>
                    <a:lnTo>
                      <a:pt x="250" y="328"/>
                    </a:lnTo>
                    <a:lnTo>
                      <a:pt x="245" y="326"/>
                    </a:lnTo>
                    <a:lnTo>
                      <a:pt x="243" y="325"/>
                    </a:lnTo>
                    <a:lnTo>
                      <a:pt x="239" y="324"/>
                    </a:lnTo>
                    <a:lnTo>
                      <a:pt x="237" y="324"/>
                    </a:lnTo>
                    <a:lnTo>
                      <a:pt x="235" y="323"/>
                    </a:lnTo>
                    <a:lnTo>
                      <a:pt x="231" y="321"/>
                    </a:lnTo>
                    <a:lnTo>
                      <a:pt x="229" y="320"/>
                    </a:lnTo>
                    <a:lnTo>
                      <a:pt x="226" y="318"/>
                    </a:lnTo>
                    <a:lnTo>
                      <a:pt x="222" y="317"/>
                    </a:lnTo>
                    <a:lnTo>
                      <a:pt x="220" y="316"/>
                    </a:lnTo>
                    <a:lnTo>
                      <a:pt x="216" y="315"/>
                    </a:lnTo>
                    <a:lnTo>
                      <a:pt x="214" y="313"/>
                    </a:lnTo>
                    <a:lnTo>
                      <a:pt x="211" y="311"/>
                    </a:lnTo>
                    <a:lnTo>
                      <a:pt x="207" y="309"/>
                    </a:lnTo>
                    <a:lnTo>
                      <a:pt x="204" y="307"/>
                    </a:lnTo>
                    <a:lnTo>
                      <a:pt x="200" y="306"/>
                    </a:lnTo>
                    <a:lnTo>
                      <a:pt x="198" y="303"/>
                    </a:lnTo>
                    <a:lnTo>
                      <a:pt x="194" y="302"/>
                    </a:lnTo>
                    <a:lnTo>
                      <a:pt x="191" y="300"/>
                    </a:lnTo>
                    <a:lnTo>
                      <a:pt x="187" y="299"/>
                    </a:lnTo>
                    <a:lnTo>
                      <a:pt x="184" y="296"/>
                    </a:lnTo>
                    <a:lnTo>
                      <a:pt x="181" y="294"/>
                    </a:lnTo>
                    <a:lnTo>
                      <a:pt x="177" y="292"/>
                    </a:lnTo>
                    <a:lnTo>
                      <a:pt x="174" y="289"/>
                    </a:lnTo>
                    <a:lnTo>
                      <a:pt x="169" y="287"/>
                    </a:lnTo>
                    <a:lnTo>
                      <a:pt x="166" y="285"/>
                    </a:lnTo>
                    <a:lnTo>
                      <a:pt x="162" y="283"/>
                    </a:lnTo>
                    <a:lnTo>
                      <a:pt x="160" y="280"/>
                    </a:lnTo>
                    <a:lnTo>
                      <a:pt x="155" y="278"/>
                    </a:lnTo>
                    <a:lnTo>
                      <a:pt x="152" y="276"/>
                    </a:lnTo>
                    <a:lnTo>
                      <a:pt x="148" y="273"/>
                    </a:lnTo>
                    <a:lnTo>
                      <a:pt x="145" y="271"/>
                    </a:lnTo>
                    <a:lnTo>
                      <a:pt x="141" y="269"/>
                    </a:lnTo>
                    <a:lnTo>
                      <a:pt x="138" y="266"/>
                    </a:lnTo>
                    <a:lnTo>
                      <a:pt x="134" y="264"/>
                    </a:lnTo>
                    <a:lnTo>
                      <a:pt x="131" y="262"/>
                    </a:lnTo>
                    <a:lnTo>
                      <a:pt x="127" y="259"/>
                    </a:lnTo>
                    <a:lnTo>
                      <a:pt x="124" y="257"/>
                    </a:lnTo>
                    <a:lnTo>
                      <a:pt x="120" y="254"/>
                    </a:lnTo>
                    <a:lnTo>
                      <a:pt x="117" y="251"/>
                    </a:lnTo>
                    <a:lnTo>
                      <a:pt x="114" y="248"/>
                    </a:lnTo>
                    <a:lnTo>
                      <a:pt x="110" y="246"/>
                    </a:lnTo>
                    <a:lnTo>
                      <a:pt x="107" y="243"/>
                    </a:lnTo>
                    <a:lnTo>
                      <a:pt x="103" y="241"/>
                    </a:lnTo>
                    <a:lnTo>
                      <a:pt x="100" y="239"/>
                    </a:lnTo>
                    <a:lnTo>
                      <a:pt x="96" y="235"/>
                    </a:lnTo>
                    <a:lnTo>
                      <a:pt x="94" y="233"/>
                    </a:lnTo>
                    <a:lnTo>
                      <a:pt x="90" y="231"/>
                    </a:lnTo>
                    <a:lnTo>
                      <a:pt x="87" y="228"/>
                    </a:lnTo>
                    <a:lnTo>
                      <a:pt x="85" y="226"/>
                    </a:lnTo>
                    <a:lnTo>
                      <a:pt x="81" y="224"/>
                    </a:lnTo>
                    <a:lnTo>
                      <a:pt x="79" y="221"/>
                    </a:lnTo>
                    <a:lnTo>
                      <a:pt x="77" y="218"/>
                    </a:lnTo>
                    <a:lnTo>
                      <a:pt x="73" y="215"/>
                    </a:lnTo>
                    <a:lnTo>
                      <a:pt x="71" y="213"/>
                    </a:lnTo>
                    <a:lnTo>
                      <a:pt x="68" y="211"/>
                    </a:lnTo>
                    <a:lnTo>
                      <a:pt x="64" y="205"/>
                    </a:lnTo>
                    <a:lnTo>
                      <a:pt x="59" y="202"/>
                    </a:lnTo>
                    <a:lnTo>
                      <a:pt x="56" y="197"/>
                    </a:lnTo>
                    <a:lnTo>
                      <a:pt x="52" y="192"/>
                    </a:lnTo>
                    <a:lnTo>
                      <a:pt x="49" y="189"/>
                    </a:lnTo>
                    <a:lnTo>
                      <a:pt x="47" y="184"/>
                    </a:lnTo>
                    <a:lnTo>
                      <a:pt x="44" y="182"/>
                    </a:lnTo>
                    <a:lnTo>
                      <a:pt x="44" y="180"/>
                    </a:lnTo>
                    <a:lnTo>
                      <a:pt x="43" y="176"/>
                    </a:lnTo>
                    <a:lnTo>
                      <a:pt x="44" y="174"/>
                    </a:lnTo>
                    <a:lnTo>
                      <a:pt x="44" y="170"/>
                    </a:lnTo>
                    <a:lnTo>
                      <a:pt x="45" y="167"/>
                    </a:lnTo>
                    <a:lnTo>
                      <a:pt x="47" y="165"/>
                    </a:lnTo>
                    <a:lnTo>
                      <a:pt x="49" y="161"/>
                    </a:lnTo>
                    <a:lnTo>
                      <a:pt x="50" y="158"/>
                    </a:lnTo>
                    <a:lnTo>
                      <a:pt x="53" y="154"/>
                    </a:lnTo>
                    <a:lnTo>
                      <a:pt x="56" y="151"/>
                    </a:lnTo>
                    <a:lnTo>
                      <a:pt x="59" y="148"/>
                    </a:lnTo>
                    <a:lnTo>
                      <a:pt x="63" y="144"/>
                    </a:lnTo>
                    <a:lnTo>
                      <a:pt x="66" y="141"/>
                    </a:lnTo>
                    <a:lnTo>
                      <a:pt x="70" y="137"/>
                    </a:lnTo>
                    <a:lnTo>
                      <a:pt x="74" y="135"/>
                    </a:lnTo>
                    <a:lnTo>
                      <a:pt x="78" y="131"/>
                    </a:lnTo>
                    <a:lnTo>
                      <a:pt x="82" y="128"/>
                    </a:lnTo>
                    <a:lnTo>
                      <a:pt x="87" y="123"/>
                    </a:lnTo>
                    <a:lnTo>
                      <a:pt x="90" y="119"/>
                    </a:lnTo>
                    <a:lnTo>
                      <a:pt x="95" y="117"/>
                    </a:lnTo>
                    <a:lnTo>
                      <a:pt x="100" y="114"/>
                    </a:lnTo>
                    <a:lnTo>
                      <a:pt x="103" y="110"/>
                    </a:lnTo>
                    <a:lnTo>
                      <a:pt x="109" y="108"/>
                    </a:lnTo>
                    <a:lnTo>
                      <a:pt x="112" y="104"/>
                    </a:lnTo>
                    <a:lnTo>
                      <a:pt x="117" y="101"/>
                    </a:lnTo>
                    <a:lnTo>
                      <a:pt x="120" y="98"/>
                    </a:lnTo>
                    <a:lnTo>
                      <a:pt x="125" y="95"/>
                    </a:lnTo>
                    <a:lnTo>
                      <a:pt x="129" y="93"/>
                    </a:lnTo>
                    <a:lnTo>
                      <a:pt x="132" y="91"/>
                    </a:lnTo>
                    <a:lnTo>
                      <a:pt x="135" y="88"/>
                    </a:lnTo>
                    <a:lnTo>
                      <a:pt x="140" y="86"/>
                    </a:lnTo>
                    <a:lnTo>
                      <a:pt x="157" y="74"/>
                    </a:lnTo>
                    <a:lnTo>
                      <a:pt x="161" y="72"/>
                    </a:lnTo>
                    <a:lnTo>
                      <a:pt x="164" y="70"/>
                    </a:lnTo>
                    <a:lnTo>
                      <a:pt x="169" y="67"/>
                    </a:lnTo>
                    <a:lnTo>
                      <a:pt x="172" y="66"/>
                    </a:lnTo>
                    <a:lnTo>
                      <a:pt x="176" y="65"/>
                    </a:lnTo>
                    <a:lnTo>
                      <a:pt x="179" y="64"/>
                    </a:lnTo>
                    <a:lnTo>
                      <a:pt x="183" y="63"/>
                    </a:lnTo>
                    <a:lnTo>
                      <a:pt x="186" y="63"/>
                    </a:lnTo>
                    <a:lnTo>
                      <a:pt x="190" y="63"/>
                    </a:lnTo>
                    <a:lnTo>
                      <a:pt x="192" y="63"/>
                    </a:lnTo>
                    <a:lnTo>
                      <a:pt x="196" y="63"/>
                    </a:lnTo>
                    <a:lnTo>
                      <a:pt x="198" y="63"/>
                    </a:lnTo>
                    <a:lnTo>
                      <a:pt x="202" y="64"/>
                    </a:lnTo>
                    <a:lnTo>
                      <a:pt x="207" y="67"/>
                    </a:lnTo>
                    <a:lnTo>
                      <a:pt x="208" y="69"/>
                    </a:lnTo>
                    <a:lnTo>
                      <a:pt x="211" y="70"/>
                    </a:lnTo>
                    <a:lnTo>
                      <a:pt x="212" y="72"/>
                    </a:lnTo>
                    <a:lnTo>
                      <a:pt x="212" y="76"/>
                    </a:lnTo>
                    <a:lnTo>
                      <a:pt x="209" y="79"/>
                    </a:lnTo>
                    <a:lnTo>
                      <a:pt x="206" y="84"/>
                    </a:lnTo>
                    <a:lnTo>
                      <a:pt x="204" y="87"/>
                    </a:lnTo>
                    <a:lnTo>
                      <a:pt x="200" y="89"/>
                    </a:lnTo>
                    <a:lnTo>
                      <a:pt x="198" y="93"/>
                    </a:lnTo>
                    <a:lnTo>
                      <a:pt x="194" y="95"/>
                    </a:lnTo>
                    <a:lnTo>
                      <a:pt x="190" y="99"/>
                    </a:lnTo>
                    <a:lnTo>
                      <a:pt x="185" y="101"/>
                    </a:lnTo>
                    <a:lnTo>
                      <a:pt x="181" y="104"/>
                    </a:lnTo>
                    <a:lnTo>
                      <a:pt x="176" y="108"/>
                    </a:lnTo>
                    <a:lnTo>
                      <a:pt x="171" y="110"/>
                    </a:lnTo>
                    <a:lnTo>
                      <a:pt x="167" y="113"/>
                    </a:lnTo>
                    <a:lnTo>
                      <a:pt x="162" y="115"/>
                    </a:lnTo>
                    <a:lnTo>
                      <a:pt x="157" y="118"/>
                    </a:lnTo>
                    <a:lnTo>
                      <a:pt x="152" y="119"/>
                    </a:lnTo>
                    <a:lnTo>
                      <a:pt x="148" y="122"/>
                    </a:lnTo>
                    <a:lnTo>
                      <a:pt x="145" y="124"/>
                    </a:lnTo>
                    <a:lnTo>
                      <a:pt x="141" y="126"/>
                    </a:lnTo>
                    <a:lnTo>
                      <a:pt x="137" y="131"/>
                    </a:lnTo>
                    <a:lnTo>
                      <a:pt x="134" y="135"/>
                    </a:lnTo>
                    <a:lnTo>
                      <a:pt x="132" y="139"/>
                    </a:lnTo>
                    <a:lnTo>
                      <a:pt x="132" y="143"/>
                    </a:lnTo>
                    <a:lnTo>
                      <a:pt x="132" y="147"/>
                    </a:lnTo>
                    <a:lnTo>
                      <a:pt x="134" y="151"/>
                    </a:lnTo>
                    <a:lnTo>
                      <a:pt x="137" y="153"/>
                    </a:lnTo>
                    <a:lnTo>
                      <a:pt x="140" y="156"/>
                    </a:lnTo>
                    <a:lnTo>
                      <a:pt x="141" y="156"/>
                    </a:lnTo>
                    <a:lnTo>
                      <a:pt x="144" y="158"/>
                    </a:lnTo>
                    <a:lnTo>
                      <a:pt x="147" y="159"/>
                    </a:lnTo>
                    <a:lnTo>
                      <a:pt x="149" y="160"/>
                    </a:lnTo>
                    <a:lnTo>
                      <a:pt x="152" y="160"/>
                    </a:lnTo>
                    <a:lnTo>
                      <a:pt x="155" y="160"/>
                    </a:lnTo>
                    <a:lnTo>
                      <a:pt x="157" y="160"/>
                    </a:lnTo>
                    <a:lnTo>
                      <a:pt x="161" y="160"/>
                    </a:lnTo>
                    <a:lnTo>
                      <a:pt x="164" y="159"/>
                    </a:lnTo>
                    <a:lnTo>
                      <a:pt x="168" y="159"/>
                    </a:lnTo>
                    <a:lnTo>
                      <a:pt x="171" y="158"/>
                    </a:lnTo>
                    <a:lnTo>
                      <a:pt x="175" y="156"/>
                    </a:lnTo>
                    <a:lnTo>
                      <a:pt x="177" y="154"/>
                    </a:lnTo>
                    <a:lnTo>
                      <a:pt x="182" y="152"/>
                    </a:lnTo>
                    <a:lnTo>
                      <a:pt x="184" y="151"/>
                    </a:lnTo>
                    <a:lnTo>
                      <a:pt x="186" y="150"/>
                    </a:lnTo>
                    <a:lnTo>
                      <a:pt x="190" y="148"/>
                    </a:lnTo>
                    <a:lnTo>
                      <a:pt x="192" y="147"/>
                    </a:lnTo>
                    <a:lnTo>
                      <a:pt x="196" y="145"/>
                    </a:lnTo>
                    <a:lnTo>
                      <a:pt x="198" y="143"/>
                    </a:lnTo>
                    <a:lnTo>
                      <a:pt x="201" y="141"/>
                    </a:lnTo>
                    <a:lnTo>
                      <a:pt x="205" y="140"/>
                    </a:lnTo>
                    <a:lnTo>
                      <a:pt x="207" y="137"/>
                    </a:lnTo>
                    <a:lnTo>
                      <a:pt x="212" y="136"/>
                    </a:lnTo>
                    <a:lnTo>
                      <a:pt x="214" y="133"/>
                    </a:lnTo>
                    <a:lnTo>
                      <a:pt x="218" y="131"/>
                    </a:lnTo>
                    <a:lnTo>
                      <a:pt x="221" y="129"/>
                    </a:lnTo>
                    <a:lnTo>
                      <a:pt x="223" y="125"/>
                    </a:lnTo>
                    <a:lnTo>
                      <a:pt x="227" y="123"/>
                    </a:lnTo>
                    <a:lnTo>
                      <a:pt x="230" y="121"/>
                    </a:lnTo>
                    <a:lnTo>
                      <a:pt x="233" y="117"/>
                    </a:lnTo>
                    <a:lnTo>
                      <a:pt x="235" y="115"/>
                    </a:lnTo>
                    <a:lnTo>
                      <a:pt x="238" y="111"/>
                    </a:lnTo>
                    <a:lnTo>
                      <a:pt x="241" y="109"/>
                    </a:lnTo>
                    <a:lnTo>
                      <a:pt x="243" y="106"/>
                    </a:lnTo>
                    <a:lnTo>
                      <a:pt x="245" y="102"/>
                    </a:lnTo>
                    <a:lnTo>
                      <a:pt x="246" y="100"/>
                    </a:lnTo>
                    <a:lnTo>
                      <a:pt x="249" y="96"/>
                    </a:lnTo>
                    <a:lnTo>
                      <a:pt x="250" y="93"/>
                    </a:lnTo>
                    <a:lnTo>
                      <a:pt x="251" y="89"/>
                    </a:lnTo>
                    <a:lnTo>
                      <a:pt x="252" y="86"/>
                    </a:lnTo>
                    <a:lnTo>
                      <a:pt x="254" y="82"/>
                    </a:lnTo>
                    <a:lnTo>
                      <a:pt x="254" y="79"/>
                    </a:lnTo>
                    <a:lnTo>
                      <a:pt x="254" y="76"/>
                    </a:lnTo>
                    <a:lnTo>
                      <a:pt x="254" y="71"/>
                    </a:lnTo>
                    <a:lnTo>
                      <a:pt x="254" y="67"/>
                    </a:lnTo>
                    <a:lnTo>
                      <a:pt x="253" y="64"/>
                    </a:lnTo>
                    <a:lnTo>
                      <a:pt x="252" y="61"/>
                    </a:lnTo>
                    <a:lnTo>
                      <a:pt x="251" y="57"/>
                    </a:lnTo>
                    <a:lnTo>
                      <a:pt x="250" y="54"/>
                    </a:lnTo>
                    <a:lnTo>
                      <a:pt x="248" y="50"/>
                    </a:lnTo>
                    <a:lnTo>
                      <a:pt x="245" y="47"/>
                    </a:lnTo>
                    <a:lnTo>
                      <a:pt x="243" y="43"/>
                    </a:lnTo>
                    <a:lnTo>
                      <a:pt x="242" y="41"/>
                    </a:lnTo>
                    <a:lnTo>
                      <a:pt x="238" y="37"/>
                    </a:lnTo>
                    <a:lnTo>
                      <a:pt x="236" y="35"/>
                    </a:lnTo>
                    <a:lnTo>
                      <a:pt x="233" y="33"/>
                    </a:lnTo>
                    <a:lnTo>
                      <a:pt x="229" y="32"/>
                    </a:lnTo>
                    <a:lnTo>
                      <a:pt x="226" y="28"/>
                    </a:lnTo>
                    <a:lnTo>
                      <a:pt x="221" y="26"/>
                    </a:lnTo>
                    <a:lnTo>
                      <a:pt x="215" y="24"/>
                    </a:lnTo>
                    <a:lnTo>
                      <a:pt x="211" y="22"/>
                    </a:lnTo>
                    <a:lnTo>
                      <a:pt x="208" y="21"/>
                    </a:lnTo>
                    <a:lnTo>
                      <a:pt x="205" y="21"/>
                    </a:lnTo>
                    <a:lnTo>
                      <a:pt x="202" y="20"/>
                    </a:lnTo>
                    <a:lnTo>
                      <a:pt x="199" y="20"/>
                    </a:lnTo>
                    <a:lnTo>
                      <a:pt x="197" y="20"/>
                    </a:lnTo>
                    <a:lnTo>
                      <a:pt x="193" y="20"/>
                    </a:lnTo>
                    <a:lnTo>
                      <a:pt x="191" y="20"/>
                    </a:lnTo>
                    <a:lnTo>
                      <a:pt x="187" y="20"/>
                    </a:lnTo>
                    <a:lnTo>
                      <a:pt x="184" y="20"/>
                    </a:lnTo>
                    <a:lnTo>
                      <a:pt x="181" y="20"/>
                    </a:lnTo>
                    <a:lnTo>
                      <a:pt x="177" y="20"/>
                    </a:lnTo>
                    <a:lnTo>
                      <a:pt x="175" y="21"/>
                    </a:lnTo>
                    <a:lnTo>
                      <a:pt x="171" y="21"/>
                    </a:lnTo>
                    <a:lnTo>
                      <a:pt x="168" y="22"/>
                    </a:lnTo>
                    <a:lnTo>
                      <a:pt x="164" y="24"/>
                    </a:lnTo>
                    <a:lnTo>
                      <a:pt x="161" y="25"/>
                    </a:lnTo>
                    <a:lnTo>
                      <a:pt x="157" y="26"/>
                    </a:lnTo>
                    <a:lnTo>
                      <a:pt x="154" y="27"/>
                    </a:lnTo>
                    <a:lnTo>
                      <a:pt x="150" y="28"/>
                    </a:lnTo>
                    <a:lnTo>
                      <a:pt x="147" y="32"/>
                    </a:lnTo>
                    <a:lnTo>
                      <a:pt x="144" y="33"/>
                    </a:lnTo>
                    <a:lnTo>
                      <a:pt x="140" y="35"/>
                    </a:lnTo>
                    <a:lnTo>
                      <a:pt x="137" y="37"/>
                    </a:lnTo>
                    <a:lnTo>
                      <a:pt x="133" y="40"/>
                    </a:lnTo>
                    <a:lnTo>
                      <a:pt x="132" y="40"/>
                    </a:lnTo>
                    <a:lnTo>
                      <a:pt x="130" y="42"/>
                    </a:lnTo>
                    <a:lnTo>
                      <a:pt x="127" y="43"/>
                    </a:lnTo>
                    <a:lnTo>
                      <a:pt x="124" y="45"/>
                    </a:lnTo>
                    <a:lnTo>
                      <a:pt x="120" y="47"/>
                    </a:lnTo>
                    <a:lnTo>
                      <a:pt x="118" y="49"/>
                    </a:lnTo>
                    <a:lnTo>
                      <a:pt x="117" y="50"/>
                    </a:lnTo>
                    <a:lnTo>
                      <a:pt x="116" y="51"/>
                    </a:lnTo>
                    <a:lnTo>
                      <a:pt x="114" y="52"/>
                    </a:lnTo>
                    <a:lnTo>
                      <a:pt x="111" y="54"/>
                    </a:lnTo>
                    <a:lnTo>
                      <a:pt x="108" y="56"/>
                    </a:lnTo>
                    <a:lnTo>
                      <a:pt x="105" y="57"/>
                    </a:lnTo>
                    <a:lnTo>
                      <a:pt x="103" y="59"/>
                    </a:lnTo>
                    <a:lnTo>
                      <a:pt x="101" y="61"/>
                    </a:lnTo>
                    <a:lnTo>
                      <a:pt x="97" y="63"/>
                    </a:lnTo>
                    <a:lnTo>
                      <a:pt x="95" y="65"/>
                    </a:lnTo>
                    <a:lnTo>
                      <a:pt x="92" y="66"/>
                    </a:lnTo>
                    <a:lnTo>
                      <a:pt x="89" y="69"/>
                    </a:lnTo>
                    <a:lnTo>
                      <a:pt x="87" y="70"/>
                    </a:lnTo>
                    <a:lnTo>
                      <a:pt x="83" y="72"/>
                    </a:lnTo>
                    <a:lnTo>
                      <a:pt x="81" y="74"/>
                    </a:lnTo>
                    <a:lnTo>
                      <a:pt x="79" y="77"/>
                    </a:lnTo>
                    <a:lnTo>
                      <a:pt x="75" y="78"/>
                    </a:lnTo>
                    <a:lnTo>
                      <a:pt x="73" y="80"/>
                    </a:lnTo>
                    <a:lnTo>
                      <a:pt x="71" y="82"/>
                    </a:lnTo>
                    <a:lnTo>
                      <a:pt x="67" y="85"/>
                    </a:lnTo>
                    <a:lnTo>
                      <a:pt x="65" y="86"/>
                    </a:lnTo>
                    <a:lnTo>
                      <a:pt x="63" y="88"/>
                    </a:lnTo>
                    <a:lnTo>
                      <a:pt x="57" y="93"/>
                    </a:lnTo>
                    <a:lnTo>
                      <a:pt x="52" y="98"/>
                    </a:lnTo>
                    <a:lnTo>
                      <a:pt x="47" y="101"/>
                    </a:lnTo>
                    <a:lnTo>
                      <a:pt x="42" y="106"/>
                    </a:lnTo>
                    <a:lnTo>
                      <a:pt x="37" y="110"/>
                    </a:lnTo>
                    <a:lnTo>
                      <a:pt x="33" y="115"/>
                    </a:lnTo>
                    <a:lnTo>
                      <a:pt x="29" y="118"/>
                    </a:lnTo>
                    <a:lnTo>
                      <a:pt x="26" y="122"/>
                    </a:lnTo>
                    <a:lnTo>
                      <a:pt x="22" y="125"/>
                    </a:lnTo>
                    <a:lnTo>
                      <a:pt x="19" y="130"/>
                    </a:lnTo>
                    <a:lnTo>
                      <a:pt x="16" y="133"/>
                    </a:lnTo>
                    <a:lnTo>
                      <a:pt x="14" y="137"/>
                    </a:lnTo>
                    <a:lnTo>
                      <a:pt x="12" y="140"/>
                    </a:lnTo>
                    <a:lnTo>
                      <a:pt x="11" y="145"/>
                    </a:lnTo>
                    <a:lnTo>
                      <a:pt x="7" y="147"/>
                    </a:lnTo>
                    <a:lnTo>
                      <a:pt x="6" y="151"/>
                    </a:lnTo>
                    <a:lnTo>
                      <a:pt x="5" y="154"/>
                    </a:lnTo>
                    <a:lnTo>
                      <a:pt x="4" y="158"/>
                    </a:lnTo>
                    <a:lnTo>
                      <a:pt x="3" y="160"/>
                    </a:lnTo>
                    <a:lnTo>
                      <a:pt x="1" y="163"/>
                    </a:lnTo>
                    <a:lnTo>
                      <a:pt x="1" y="167"/>
                    </a:lnTo>
                    <a:lnTo>
                      <a:pt x="1" y="170"/>
                    </a:lnTo>
                    <a:lnTo>
                      <a:pt x="0" y="173"/>
                    </a:lnTo>
                    <a:lnTo>
                      <a:pt x="0" y="175"/>
                    </a:lnTo>
                    <a:lnTo>
                      <a:pt x="0" y="178"/>
                    </a:lnTo>
                    <a:lnTo>
                      <a:pt x="0" y="181"/>
                    </a:lnTo>
                    <a:lnTo>
                      <a:pt x="1" y="185"/>
                    </a:lnTo>
                    <a:lnTo>
                      <a:pt x="3" y="191"/>
                    </a:lnTo>
                    <a:lnTo>
                      <a:pt x="4" y="196"/>
                    </a:lnTo>
                    <a:lnTo>
                      <a:pt x="5" y="199"/>
                    </a:lnTo>
                    <a:lnTo>
                      <a:pt x="7" y="204"/>
                    </a:lnTo>
                    <a:lnTo>
                      <a:pt x="10" y="209"/>
                    </a:lnTo>
                    <a:lnTo>
                      <a:pt x="13" y="213"/>
                    </a:lnTo>
                    <a:lnTo>
                      <a:pt x="16" y="218"/>
                    </a:lnTo>
                    <a:lnTo>
                      <a:pt x="19" y="220"/>
                    </a:lnTo>
                    <a:lnTo>
                      <a:pt x="21" y="224"/>
                    </a:lnTo>
                    <a:lnTo>
                      <a:pt x="23" y="226"/>
                    </a:lnTo>
                    <a:lnTo>
                      <a:pt x="26" y="229"/>
                    </a:lnTo>
                    <a:lnTo>
                      <a:pt x="28" y="232"/>
                    </a:lnTo>
                    <a:lnTo>
                      <a:pt x="30" y="234"/>
                    </a:lnTo>
                    <a:lnTo>
                      <a:pt x="34" y="237"/>
                    </a:lnTo>
                    <a:lnTo>
                      <a:pt x="37" y="240"/>
                    </a:lnTo>
                    <a:lnTo>
                      <a:pt x="40" y="243"/>
                    </a:lnTo>
                    <a:lnTo>
                      <a:pt x="43" y="246"/>
                    </a:lnTo>
                    <a:lnTo>
                      <a:pt x="47" y="249"/>
                    </a:lnTo>
                    <a:lnTo>
                      <a:pt x="50" y="251"/>
                    </a:lnTo>
                    <a:lnTo>
                      <a:pt x="52" y="254"/>
                    </a:lnTo>
                    <a:lnTo>
                      <a:pt x="56" y="257"/>
                    </a:lnTo>
                    <a:lnTo>
                      <a:pt x="58" y="261"/>
                    </a:lnTo>
                    <a:lnTo>
                      <a:pt x="63" y="263"/>
                    </a:lnTo>
                    <a:lnTo>
                      <a:pt x="65" y="266"/>
                    </a:lnTo>
                    <a:lnTo>
                      <a:pt x="70" y="269"/>
                    </a:lnTo>
                    <a:lnTo>
                      <a:pt x="73" y="271"/>
                    </a:lnTo>
                    <a:lnTo>
                      <a:pt x="77" y="274"/>
                    </a:lnTo>
                    <a:lnTo>
                      <a:pt x="80" y="277"/>
                    </a:lnTo>
                    <a:lnTo>
                      <a:pt x="83" y="280"/>
                    </a:lnTo>
                    <a:lnTo>
                      <a:pt x="87" y="283"/>
                    </a:lnTo>
                    <a:lnTo>
                      <a:pt x="92" y="286"/>
                    </a:lnTo>
                    <a:lnTo>
                      <a:pt x="95" y="288"/>
                    </a:lnTo>
                    <a:lnTo>
                      <a:pt x="99" y="292"/>
                    </a:lnTo>
                    <a:lnTo>
                      <a:pt x="103" y="294"/>
                    </a:lnTo>
                    <a:lnTo>
                      <a:pt x="107" y="298"/>
                    </a:lnTo>
                    <a:lnTo>
                      <a:pt x="110" y="300"/>
                    </a:lnTo>
                    <a:lnTo>
                      <a:pt x="115" y="302"/>
                    </a:lnTo>
                    <a:lnTo>
                      <a:pt x="118" y="305"/>
                    </a:lnTo>
                    <a:lnTo>
                      <a:pt x="123" y="308"/>
                    </a:lnTo>
                    <a:lnTo>
                      <a:pt x="126" y="310"/>
                    </a:lnTo>
                    <a:lnTo>
                      <a:pt x="130" y="313"/>
                    </a:lnTo>
                    <a:lnTo>
                      <a:pt x="134" y="315"/>
                    </a:lnTo>
                    <a:lnTo>
                      <a:pt x="138" y="318"/>
                    </a:lnTo>
                    <a:lnTo>
                      <a:pt x="141" y="320"/>
                    </a:lnTo>
                    <a:lnTo>
                      <a:pt x="146" y="323"/>
                    </a:lnTo>
                    <a:lnTo>
                      <a:pt x="149" y="325"/>
                    </a:lnTo>
                    <a:lnTo>
                      <a:pt x="154" y="328"/>
                    </a:lnTo>
                    <a:lnTo>
                      <a:pt x="157" y="330"/>
                    </a:lnTo>
                    <a:lnTo>
                      <a:pt x="161" y="332"/>
                    </a:lnTo>
                    <a:lnTo>
                      <a:pt x="164" y="335"/>
                    </a:lnTo>
                    <a:lnTo>
                      <a:pt x="169" y="337"/>
                    </a:lnTo>
                    <a:lnTo>
                      <a:pt x="172" y="339"/>
                    </a:lnTo>
                    <a:lnTo>
                      <a:pt x="176" y="340"/>
                    </a:lnTo>
                    <a:lnTo>
                      <a:pt x="179" y="343"/>
                    </a:lnTo>
                    <a:lnTo>
                      <a:pt x="183" y="345"/>
                    </a:lnTo>
                    <a:lnTo>
                      <a:pt x="186" y="346"/>
                    </a:lnTo>
                    <a:lnTo>
                      <a:pt x="190" y="348"/>
                    </a:lnTo>
                    <a:lnTo>
                      <a:pt x="193" y="351"/>
                    </a:lnTo>
                    <a:lnTo>
                      <a:pt x="198" y="352"/>
                    </a:lnTo>
                    <a:lnTo>
                      <a:pt x="200" y="354"/>
                    </a:lnTo>
                    <a:lnTo>
                      <a:pt x="204" y="355"/>
                    </a:lnTo>
                    <a:lnTo>
                      <a:pt x="207" y="357"/>
                    </a:lnTo>
                    <a:lnTo>
                      <a:pt x="211" y="359"/>
                    </a:lnTo>
                    <a:lnTo>
                      <a:pt x="213" y="360"/>
                    </a:lnTo>
                    <a:lnTo>
                      <a:pt x="216" y="361"/>
                    </a:lnTo>
                    <a:lnTo>
                      <a:pt x="219" y="362"/>
                    </a:lnTo>
                    <a:lnTo>
                      <a:pt x="222" y="363"/>
                    </a:lnTo>
                    <a:lnTo>
                      <a:pt x="226" y="365"/>
                    </a:lnTo>
                    <a:lnTo>
                      <a:pt x="229" y="366"/>
                    </a:lnTo>
                    <a:lnTo>
                      <a:pt x="233" y="367"/>
                    </a:lnTo>
                    <a:lnTo>
                      <a:pt x="236" y="368"/>
                    </a:lnTo>
                    <a:lnTo>
                      <a:pt x="239" y="369"/>
                    </a:lnTo>
                    <a:lnTo>
                      <a:pt x="244" y="372"/>
                    </a:lnTo>
                    <a:lnTo>
                      <a:pt x="248" y="372"/>
                    </a:lnTo>
                    <a:lnTo>
                      <a:pt x="252" y="374"/>
                    </a:lnTo>
                    <a:lnTo>
                      <a:pt x="256" y="374"/>
                    </a:lnTo>
                    <a:lnTo>
                      <a:pt x="260" y="375"/>
                    </a:lnTo>
                    <a:lnTo>
                      <a:pt x="264" y="376"/>
                    </a:lnTo>
                    <a:lnTo>
                      <a:pt x="268" y="377"/>
                    </a:lnTo>
                    <a:lnTo>
                      <a:pt x="273" y="377"/>
                    </a:lnTo>
                    <a:lnTo>
                      <a:pt x="276" y="379"/>
                    </a:lnTo>
                    <a:lnTo>
                      <a:pt x="281" y="380"/>
                    </a:lnTo>
                    <a:lnTo>
                      <a:pt x="286" y="381"/>
                    </a:lnTo>
                    <a:lnTo>
                      <a:pt x="290" y="381"/>
                    </a:lnTo>
                    <a:lnTo>
                      <a:pt x="295" y="382"/>
                    </a:lnTo>
                    <a:lnTo>
                      <a:pt x="300" y="382"/>
                    </a:lnTo>
                    <a:lnTo>
                      <a:pt x="304" y="383"/>
                    </a:lnTo>
                    <a:lnTo>
                      <a:pt x="308" y="383"/>
                    </a:lnTo>
                    <a:lnTo>
                      <a:pt x="313" y="384"/>
                    </a:lnTo>
                    <a:lnTo>
                      <a:pt x="318" y="384"/>
                    </a:lnTo>
                    <a:lnTo>
                      <a:pt x="323" y="385"/>
                    </a:lnTo>
                    <a:lnTo>
                      <a:pt x="327" y="385"/>
                    </a:lnTo>
                    <a:lnTo>
                      <a:pt x="332" y="385"/>
                    </a:lnTo>
                    <a:lnTo>
                      <a:pt x="337" y="385"/>
                    </a:lnTo>
                    <a:lnTo>
                      <a:pt x="341" y="385"/>
                    </a:lnTo>
                    <a:lnTo>
                      <a:pt x="347" y="385"/>
                    </a:lnTo>
                    <a:lnTo>
                      <a:pt x="352" y="385"/>
                    </a:lnTo>
                    <a:lnTo>
                      <a:pt x="356" y="385"/>
                    </a:lnTo>
                    <a:lnTo>
                      <a:pt x="362" y="387"/>
                    </a:lnTo>
                    <a:lnTo>
                      <a:pt x="367" y="385"/>
                    </a:lnTo>
                    <a:lnTo>
                      <a:pt x="372" y="385"/>
                    </a:lnTo>
                    <a:lnTo>
                      <a:pt x="377" y="385"/>
                    </a:lnTo>
                    <a:lnTo>
                      <a:pt x="382" y="385"/>
                    </a:lnTo>
                    <a:lnTo>
                      <a:pt x="387" y="385"/>
                    </a:lnTo>
                    <a:lnTo>
                      <a:pt x="392" y="385"/>
                    </a:lnTo>
                    <a:lnTo>
                      <a:pt x="397" y="385"/>
                    </a:lnTo>
                    <a:lnTo>
                      <a:pt x="402" y="385"/>
                    </a:lnTo>
                    <a:lnTo>
                      <a:pt x="407" y="384"/>
                    </a:lnTo>
                    <a:lnTo>
                      <a:pt x="413" y="384"/>
                    </a:lnTo>
                    <a:lnTo>
                      <a:pt x="419" y="383"/>
                    </a:lnTo>
                    <a:lnTo>
                      <a:pt x="424" y="383"/>
                    </a:lnTo>
                    <a:lnTo>
                      <a:pt x="429" y="382"/>
                    </a:lnTo>
                    <a:lnTo>
                      <a:pt x="435" y="382"/>
                    </a:lnTo>
                    <a:lnTo>
                      <a:pt x="441" y="382"/>
                    </a:lnTo>
                    <a:lnTo>
                      <a:pt x="446" y="382"/>
                    </a:lnTo>
                    <a:lnTo>
                      <a:pt x="451" y="381"/>
                    </a:lnTo>
                    <a:lnTo>
                      <a:pt x="457" y="380"/>
                    </a:lnTo>
                    <a:lnTo>
                      <a:pt x="461" y="379"/>
                    </a:lnTo>
                    <a:lnTo>
                      <a:pt x="467" y="379"/>
                    </a:lnTo>
                    <a:lnTo>
                      <a:pt x="473" y="377"/>
                    </a:lnTo>
                    <a:lnTo>
                      <a:pt x="478" y="376"/>
                    </a:lnTo>
                    <a:lnTo>
                      <a:pt x="483" y="375"/>
                    </a:lnTo>
                    <a:lnTo>
                      <a:pt x="489" y="375"/>
                    </a:lnTo>
                    <a:lnTo>
                      <a:pt x="495" y="374"/>
                    </a:lnTo>
                    <a:lnTo>
                      <a:pt x="501" y="373"/>
                    </a:lnTo>
                    <a:lnTo>
                      <a:pt x="506" y="372"/>
                    </a:lnTo>
                    <a:lnTo>
                      <a:pt x="512" y="370"/>
                    </a:lnTo>
                    <a:lnTo>
                      <a:pt x="517" y="369"/>
                    </a:lnTo>
                    <a:lnTo>
                      <a:pt x="523" y="368"/>
                    </a:lnTo>
                    <a:lnTo>
                      <a:pt x="528" y="367"/>
                    </a:lnTo>
                    <a:lnTo>
                      <a:pt x="534" y="366"/>
                    </a:lnTo>
                    <a:lnTo>
                      <a:pt x="538" y="366"/>
                    </a:lnTo>
                    <a:lnTo>
                      <a:pt x="540" y="365"/>
                    </a:lnTo>
                    <a:lnTo>
                      <a:pt x="543" y="363"/>
                    </a:lnTo>
                    <a:lnTo>
                      <a:pt x="546" y="363"/>
                    </a:lnTo>
                    <a:lnTo>
                      <a:pt x="549" y="361"/>
                    </a:lnTo>
                    <a:lnTo>
                      <a:pt x="551" y="361"/>
                    </a:lnTo>
                    <a:lnTo>
                      <a:pt x="555" y="360"/>
                    </a:lnTo>
                    <a:lnTo>
                      <a:pt x="557" y="359"/>
                    </a:lnTo>
                    <a:lnTo>
                      <a:pt x="561" y="358"/>
                    </a:lnTo>
                    <a:lnTo>
                      <a:pt x="564" y="357"/>
                    </a:lnTo>
                    <a:lnTo>
                      <a:pt x="566" y="355"/>
                    </a:lnTo>
                    <a:lnTo>
                      <a:pt x="570" y="354"/>
                    </a:lnTo>
                    <a:lnTo>
                      <a:pt x="573" y="354"/>
                    </a:lnTo>
                    <a:lnTo>
                      <a:pt x="577" y="353"/>
                    </a:lnTo>
                    <a:lnTo>
                      <a:pt x="580" y="352"/>
                    </a:lnTo>
                    <a:lnTo>
                      <a:pt x="583" y="351"/>
                    </a:lnTo>
                    <a:lnTo>
                      <a:pt x="586" y="350"/>
                    </a:lnTo>
                    <a:lnTo>
                      <a:pt x="590" y="348"/>
                    </a:lnTo>
                    <a:lnTo>
                      <a:pt x="593" y="346"/>
                    </a:lnTo>
                    <a:lnTo>
                      <a:pt x="597" y="346"/>
                    </a:lnTo>
                    <a:lnTo>
                      <a:pt x="599" y="344"/>
                    </a:lnTo>
                    <a:lnTo>
                      <a:pt x="602" y="343"/>
                    </a:lnTo>
                    <a:lnTo>
                      <a:pt x="606" y="342"/>
                    </a:lnTo>
                    <a:lnTo>
                      <a:pt x="609" y="340"/>
                    </a:lnTo>
                    <a:lnTo>
                      <a:pt x="612" y="339"/>
                    </a:lnTo>
                    <a:lnTo>
                      <a:pt x="616" y="338"/>
                    </a:lnTo>
                    <a:lnTo>
                      <a:pt x="618" y="337"/>
                    </a:lnTo>
                    <a:lnTo>
                      <a:pt x="623" y="335"/>
                    </a:lnTo>
                    <a:lnTo>
                      <a:pt x="625" y="333"/>
                    </a:lnTo>
                    <a:lnTo>
                      <a:pt x="629" y="332"/>
                    </a:lnTo>
                    <a:lnTo>
                      <a:pt x="632" y="331"/>
                    </a:lnTo>
                    <a:lnTo>
                      <a:pt x="637" y="329"/>
                    </a:lnTo>
                    <a:lnTo>
                      <a:pt x="639" y="328"/>
                    </a:lnTo>
                    <a:lnTo>
                      <a:pt x="643" y="325"/>
                    </a:lnTo>
                    <a:lnTo>
                      <a:pt x="646" y="324"/>
                    </a:lnTo>
                    <a:lnTo>
                      <a:pt x="650" y="323"/>
                    </a:lnTo>
                    <a:lnTo>
                      <a:pt x="653" y="321"/>
                    </a:lnTo>
                    <a:lnTo>
                      <a:pt x="657" y="318"/>
                    </a:lnTo>
                    <a:lnTo>
                      <a:pt x="659" y="317"/>
                    </a:lnTo>
                    <a:lnTo>
                      <a:pt x="664" y="316"/>
                    </a:lnTo>
                    <a:lnTo>
                      <a:pt x="666" y="314"/>
                    </a:lnTo>
                    <a:lnTo>
                      <a:pt x="670" y="311"/>
                    </a:lnTo>
                    <a:lnTo>
                      <a:pt x="673" y="310"/>
                    </a:lnTo>
                    <a:lnTo>
                      <a:pt x="676" y="308"/>
                    </a:lnTo>
                    <a:lnTo>
                      <a:pt x="680" y="306"/>
                    </a:lnTo>
                    <a:lnTo>
                      <a:pt x="683" y="305"/>
                    </a:lnTo>
                    <a:lnTo>
                      <a:pt x="687" y="302"/>
                    </a:lnTo>
                    <a:lnTo>
                      <a:pt x="690" y="301"/>
                    </a:lnTo>
                    <a:lnTo>
                      <a:pt x="694" y="299"/>
                    </a:lnTo>
                    <a:lnTo>
                      <a:pt x="697" y="296"/>
                    </a:lnTo>
                    <a:lnTo>
                      <a:pt x="701" y="294"/>
                    </a:lnTo>
                    <a:lnTo>
                      <a:pt x="704" y="293"/>
                    </a:lnTo>
                    <a:lnTo>
                      <a:pt x="707" y="291"/>
                    </a:lnTo>
                    <a:lnTo>
                      <a:pt x="711" y="288"/>
                    </a:lnTo>
                    <a:lnTo>
                      <a:pt x="713" y="286"/>
                    </a:lnTo>
                    <a:lnTo>
                      <a:pt x="718" y="285"/>
                    </a:lnTo>
                    <a:lnTo>
                      <a:pt x="720" y="283"/>
                    </a:lnTo>
                    <a:lnTo>
                      <a:pt x="725" y="280"/>
                    </a:lnTo>
                    <a:lnTo>
                      <a:pt x="727" y="278"/>
                    </a:lnTo>
                    <a:lnTo>
                      <a:pt x="731" y="277"/>
                    </a:lnTo>
                    <a:lnTo>
                      <a:pt x="734" y="274"/>
                    </a:lnTo>
                    <a:lnTo>
                      <a:pt x="738" y="272"/>
                    </a:lnTo>
                    <a:lnTo>
                      <a:pt x="741" y="270"/>
                    </a:lnTo>
                    <a:lnTo>
                      <a:pt x="744" y="269"/>
                    </a:lnTo>
                    <a:lnTo>
                      <a:pt x="748" y="265"/>
                    </a:lnTo>
                    <a:lnTo>
                      <a:pt x="753" y="262"/>
                    </a:lnTo>
                    <a:lnTo>
                      <a:pt x="757" y="259"/>
                    </a:lnTo>
                    <a:lnTo>
                      <a:pt x="762" y="256"/>
                    </a:lnTo>
                    <a:lnTo>
                      <a:pt x="765" y="252"/>
                    </a:lnTo>
                    <a:lnTo>
                      <a:pt x="770" y="249"/>
                    </a:lnTo>
                    <a:lnTo>
                      <a:pt x="776" y="246"/>
                    </a:lnTo>
                    <a:lnTo>
                      <a:pt x="780" y="243"/>
                    </a:lnTo>
                    <a:lnTo>
                      <a:pt x="784" y="240"/>
                    </a:lnTo>
                    <a:lnTo>
                      <a:pt x="790" y="235"/>
                    </a:lnTo>
                    <a:lnTo>
                      <a:pt x="794" y="232"/>
                    </a:lnTo>
                    <a:lnTo>
                      <a:pt x="799" y="228"/>
                    </a:lnTo>
                    <a:lnTo>
                      <a:pt x="803" y="224"/>
                    </a:lnTo>
                    <a:lnTo>
                      <a:pt x="808" y="220"/>
                    </a:lnTo>
                    <a:lnTo>
                      <a:pt x="813" y="217"/>
                    </a:lnTo>
                    <a:lnTo>
                      <a:pt x="817" y="212"/>
                    </a:lnTo>
                    <a:lnTo>
                      <a:pt x="821" y="209"/>
                    </a:lnTo>
                    <a:lnTo>
                      <a:pt x="825" y="204"/>
                    </a:lnTo>
                    <a:lnTo>
                      <a:pt x="829" y="199"/>
                    </a:lnTo>
                    <a:lnTo>
                      <a:pt x="833" y="196"/>
                    </a:lnTo>
                    <a:lnTo>
                      <a:pt x="837" y="191"/>
                    </a:lnTo>
                    <a:lnTo>
                      <a:pt x="840" y="188"/>
                    </a:lnTo>
                    <a:lnTo>
                      <a:pt x="844" y="183"/>
                    </a:lnTo>
                    <a:lnTo>
                      <a:pt x="846" y="180"/>
                    </a:lnTo>
                    <a:lnTo>
                      <a:pt x="850" y="175"/>
                    </a:lnTo>
                    <a:lnTo>
                      <a:pt x="852" y="172"/>
                    </a:lnTo>
                    <a:lnTo>
                      <a:pt x="853" y="167"/>
                    </a:lnTo>
                    <a:lnTo>
                      <a:pt x="855" y="163"/>
                    </a:lnTo>
                    <a:lnTo>
                      <a:pt x="858" y="159"/>
                    </a:lnTo>
                    <a:lnTo>
                      <a:pt x="859" y="155"/>
                    </a:lnTo>
                    <a:lnTo>
                      <a:pt x="859" y="152"/>
                    </a:lnTo>
                    <a:lnTo>
                      <a:pt x="860" y="148"/>
                    </a:lnTo>
                    <a:lnTo>
                      <a:pt x="860" y="145"/>
                    </a:lnTo>
                    <a:lnTo>
                      <a:pt x="860" y="143"/>
                    </a:lnTo>
                    <a:lnTo>
                      <a:pt x="859" y="139"/>
                    </a:lnTo>
                    <a:lnTo>
                      <a:pt x="859" y="136"/>
                    </a:lnTo>
                    <a:lnTo>
                      <a:pt x="858" y="133"/>
                    </a:lnTo>
                    <a:lnTo>
                      <a:pt x="858" y="130"/>
                    </a:lnTo>
                    <a:lnTo>
                      <a:pt x="857" y="128"/>
                    </a:lnTo>
                    <a:lnTo>
                      <a:pt x="857" y="124"/>
                    </a:lnTo>
                    <a:lnTo>
                      <a:pt x="855" y="122"/>
                    </a:lnTo>
                    <a:lnTo>
                      <a:pt x="854" y="118"/>
                    </a:lnTo>
                    <a:lnTo>
                      <a:pt x="852" y="116"/>
                    </a:lnTo>
                    <a:lnTo>
                      <a:pt x="852" y="113"/>
                    </a:lnTo>
                    <a:lnTo>
                      <a:pt x="850" y="110"/>
                    </a:lnTo>
                    <a:lnTo>
                      <a:pt x="848" y="107"/>
                    </a:lnTo>
                    <a:lnTo>
                      <a:pt x="847" y="104"/>
                    </a:lnTo>
                    <a:lnTo>
                      <a:pt x="846" y="102"/>
                    </a:lnTo>
                    <a:lnTo>
                      <a:pt x="844" y="99"/>
                    </a:lnTo>
                    <a:lnTo>
                      <a:pt x="841" y="96"/>
                    </a:lnTo>
                    <a:lnTo>
                      <a:pt x="840" y="93"/>
                    </a:lnTo>
                    <a:lnTo>
                      <a:pt x="838" y="91"/>
                    </a:lnTo>
                    <a:lnTo>
                      <a:pt x="835" y="86"/>
                    </a:lnTo>
                    <a:lnTo>
                      <a:pt x="832" y="81"/>
                    </a:lnTo>
                    <a:lnTo>
                      <a:pt x="828" y="77"/>
                    </a:lnTo>
                    <a:lnTo>
                      <a:pt x="824" y="72"/>
                    </a:lnTo>
                    <a:lnTo>
                      <a:pt x="821" y="69"/>
                    </a:lnTo>
                    <a:lnTo>
                      <a:pt x="818" y="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64" name="Freeform 42"/>
              <p:cNvSpPr>
                <a:spLocks/>
              </p:cNvSpPr>
              <p:nvPr/>
            </p:nvSpPr>
            <p:spPr bwMode="auto">
              <a:xfrm>
                <a:off x="1660" y="3724"/>
                <a:ext cx="69" cy="38"/>
              </a:xfrm>
              <a:custGeom>
                <a:avLst/>
                <a:gdLst>
                  <a:gd name="T0" fmla="*/ 0 w 205"/>
                  <a:gd name="T1" fmla="*/ 0 h 114"/>
                  <a:gd name="T2" fmla="*/ 0 w 205"/>
                  <a:gd name="T3" fmla="*/ 0 h 114"/>
                  <a:gd name="T4" fmla="*/ 0 w 205"/>
                  <a:gd name="T5" fmla="*/ 0 h 114"/>
                  <a:gd name="T6" fmla="*/ 0 w 205"/>
                  <a:gd name="T7" fmla="*/ 0 h 114"/>
                  <a:gd name="T8" fmla="*/ 0 w 205"/>
                  <a:gd name="T9" fmla="*/ 0 h 114"/>
                  <a:gd name="T10" fmla="*/ 0 w 205"/>
                  <a:gd name="T11" fmla="*/ 0 h 114"/>
                  <a:gd name="T12" fmla="*/ 0 w 205"/>
                  <a:gd name="T13" fmla="*/ 0 h 114"/>
                  <a:gd name="T14" fmla="*/ 0 w 205"/>
                  <a:gd name="T15" fmla="*/ 0 h 114"/>
                  <a:gd name="T16" fmla="*/ 0 w 205"/>
                  <a:gd name="T17" fmla="*/ 0 h 114"/>
                  <a:gd name="T18" fmla="*/ 0 w 205"/>
                  <a:gd name="T19" fmla="*/ 0 h 114"/>
                  <a:gd name="T20" fmla="*/ 0 w 205"/>
                  <a:gd name="T21" fmla="*/ 0 h 114"/>
                  <a:gd name="T22" fmla="*/ 0 w 205"/>
                  <a:gd name="T23" fmla="*/ 0 h 114"/>
                  <a:gd name="T24" fmla="*/ 0 w 205"/>
                  <a:gd name="T25" fmla="*/ 0 h 114"/>
                  <a:gd name="T26" fmla="*/ 0 w 205"/>
                  <a:gd name="T27" fmla="*/ 0 h 114"/>
                  <a:gd name="T28" fmla="*/ 0 w 205"/>
                  <a:gd name="T29" fmla="*/ 0 h 114"/>
                  <a:gd name="T30" fmla="*/ 0 w 205"/>
                  <a:gd name="T31" fmla="*/ 0 h 114"/>
                  <a:gd name="T32" fmla="*/ 0 w 205"/>
                  <a:gd name="T33" fmla="*/ 0 h 114"/>
                  <a:gd name="T34" fmla="*/ 0 w 205"/>
                  <a:gd name="T35" fmla="*/ 0 h 114"/>
                  <a:gd name="T36" fmla="*/ 0 w 205"/>
                  <a:gd name="T37" fmla="*/ 0 h 114"/>
                  <a:gd name="T38" fmla="*/ 0 w 205"/>
                  <a:gd name="T39" fmla="*/ 0 h 114"/>
                  <a:gd name="T40" fmla="*/ 0 w 205"/>
                  <a:gd name="T41" fmla="*/ 0 h 114"/>
                  <a:gd name="T42" fmla="*/ 0 w 205"/>
                  <a:gd name="T43" fmla="*/ 0 h 114"/>
                  <a:gd name="T44" fmla="*/ 0 w 205"/>
                  <a:gd name="T45" fmla="*/ 0 h 114"/>
                  <a:gd name="T46" fmla="*/ 0 w 205"/>
                  <a:gd name="T47" fmla="*/ 0 h 114"/>
                  <a:gd name="T48" fmla="*/ 0 w 205"/>
                  <a:gd name="T49" fmla="*/ 0 h 114"/>
                  <a:gd name="T50" fmla="*/ 0 w 205"/>
                  <a:gd name="T51" fmla="*/ 0 h 114"/>
                  <a:gd name="T52" fmla="*/ 0 w 205"/>
                  <a:gd name="T53" fmla="*/ 0 h 114"/>
                  <a:gd name="T54" fmla="*/ 0 w 205"/>
                  <a:gd name="T55" fmla="*/ 0 h 114"/>
                  <a:gd name="T56" fmla="*/ 0 w 205"/>
                  <a:gd name="T57" fmla="*/ 0 h 114"/>
                  <a:gd name="T58" fmla="*/ 0 w 205"/>
                  <a:gd name="T59" fmla="*/ 0 h 114"/>
                  <a:gd name="T60" fmla="*/ 0 w 205"/>
                  <a:gd name="T61" fmla="*/ 0 h 114"/>
                  <a:gd name="T62" fmla="*/ 0 w 205"/>
                  <a:gd name="T63" fmla="*/ 0 h 114"/>
                  <a:gd name="T64" fmla="*/ 0 w 205"/>
                  <a:gd name="T65" fmla="*/ 0 h 114"/>
                  <a:gd name="T66" fmla="*/ 0 w 205"/>
                  <a:gd name="T67" fmla="*/ 0 h 114"/>
                  <a:gd name="T68" fmla="*/ 0 w 205"/>
                  <a:gd name="T69" fmla="*/ 0 h 114"/>
                  <a:gd name="T70" fmla="*/ 0 w 205"/>
                  <a:gd name="T71" fmla="*/ 0 h 114"/>
                  <a:gd name="T72" fmla="*/ 0 w 205"/>
                  <a:gd name="T73" fmla="*/ 0 h 114"/>
                  <a:gd name="T74" fmla="*/ 0 w 205"/>
                  <a:gd name="T75" fmla="*/ 0 h 114"/>
                  <a:gd name="T76" fmla="*/ 0 w 205"/>
                  <a:gd name="T77" fmla="*/ 0 h 114"/>
                  <a:gd name="T78" fmla="*/ 0 w 205"/>
                  <a:gd name="T79" fmla="*/ 0 h 114"/>
                  <a:gd name="T80" fmla="*/ 0 w 205"/>
                  <a:gd name="T81" fmla="*/ 0 h 114"/>
                  <a:gd name="T82" fmla="*/ 0 w 205"/>
                  <a:gd name="T83" fmla="*/ 0 h 114"/>
                  <a:gd name="T84" fmla="*/ 0 w 205"/>
                  <a:gd name="T85" fmla="*/ 0 h 114"/>
                  <a:gd name="T86" fmla="*/ 0 w 205"/>
                  <a:gd name="T87" fmla="*/ 0 h 114"/>
                  <a:gd name="T88" fmla="*/ 0 w 205"/>
                  <a:gd name="T89" fmla="*/ 0 h 11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05"/>
                  <a:gd name="T136" fmla="*/ 0 h 114"/>
                  <a:gd name="T137" fmla="*/ 205 w 205"/>
                  <a:gd name="T138" fmla="*/ 114 h 11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05" h="114">
                    <a:moveTo>
                      <a:pt x="40" y="4"/>
                    </a:moveTo>
                    <a:lnTo>
                      <a:pt x="35" y="2"/>
                    </a:lnTo>
                    <a:lnTo>
                      <a:pt x="31" y="0"/>
                    </a:lnTo>
                    <a:lnTo>
                      <a:pt x="27" y="0"/>
                    </a:lnTo>
                    <a:lnTo>
                      <a:pt x="23" y="0"/>
                    </a:lnTo>
                    <a:lnTo>
                      <a:pt x="19" y="0"/>
                    </a:lnTo>
                    <a:lnTo>
                      <a:pt x="15" y="1"/>
                    </a:lnTo>
                    <a:lnTo>
                      <a:pt x="11" y="2"/>
                    </a:lnTo>
                    <a:lnTo>
                      <a:pt x="8" y="5"/>
                    </a:lnTo>
                    <a:lnTo>
                      <a:pt x="5" y="7"/>
                    </a:lnTo>
                    <a:lnTo>
                      <a:pt x="3" y="10"/>
                    </a:lnTo>
                    <a:lnTo>
                      <a:pt x="0" y="14"/>
                    </a:lnTo>
                    <a:lnTo>
                      <a:pt x="0" y="17"/>
                    </a:lnTo>
                    <a:lnTo>
                      <a:pt x="0" y="22"/>
                    </a:lnTo>
                    <a:lnTo>
                      <a:pt x="3" y="26"/>
                    </a:lnTo>
                    <a:lnTo>
                      <a:pt x="4" y="27"/>
                    </a:lnTo>
                    <a:lnTo>
                      <a:pt x="5" y="30"/>
                    </a:lnTo>
                    <a:lnTo>
                      <a:pt x="7" y="32"/>
                    </a:lnTo>
                    <a:lnTo>
                      <a:pt x="9" y="36"/>
                    </a:lnTo>
                    <a:lnTo>
                      <a:pt x="14" y="39"/>
                    </a:lnTo>
                    <a:lnTo>
                      <a:pt x="19" y="43"/>
                    </a:lnTo>
                    <a:lnTo>
                      <a:pt x="21" y="44"/>
                    </a:lnTo>
                    <a:lnTo>
                      <a:pt x="23" y="46"/>
                    </a:lnTo>
                    <a:lnTo>
                      <a:pt x="27" y="48"/>
                    </a:lnTo>
                    <a:lnTo>
                      <a:pt x="29" y="49"/>
                    </a:lnTo>
                    <a:lnTo>
                      <a:pt x="33" y="52"/>
                    </a:lnTo>
                    <a:lnTo>
                      <a:pt x="35" y="53"/>
                    </a:lnTo>
                    <a:lnTo>
                      <a:pt x="38" y="54"/>
                    </a:lnTo>
                    <a:lnTo>
                      <a:pt x="42" y="56"/>
                    </a:lnTo>
                    <a:lnTo>
                      <a:pt x="45" y="58"/>
                    </a:lnTo>
                    <a:lnTo>
                      <a:pt x="49" y="60"/>
                    </a:lnTo>
                    <a:lnTo>
                      <a:pt x="51" y="62"/>
                    </a:lnTo>
                    <a:lnTo>
                      <a:pt x="56" y="63"/>
                    </a:lnTo>
                    <a:lnTo>
                      <a:pt x="58" y="66"/>
                    </a:lnTo>
                    <a:lnTo>
                      <a:pt x="63" y="67"/>
                    </a:lnTo>
                    <a:lnTo>
                      <a:pt x="66" y="68"/>
                    </a:lnTo>
                    <a:lnTo>
                      <a:pt x="70" y="70"/>
                    </a:lnTo>
                    <a:lnTo>
                      <a:pt x="73" y="71"/>
                    </a:lnTo>
                    <a:lnTo>
                      <a:pt x="76" y="74"/>
                    </a:lnTo>
                    <a:lnTo>
                      <a:pt x="80" y="75"/>
                    </a:lnTo>
                    <a:lnTo>
                      <a:pt x="85" y="77"/>
                    </a:lnTo>
                    <a:lnTo>
                      <a:pt x="88" y="78"/>
                    </a:lnTo>
                    <a:lnTo>
                      <a:pt x="92" y="80"/>
                    </a:lnTo>
                    <a:lnTo>
                      <a:pt x="95" y="81"/>
                    </a:lnTo>
                    <a:lnTo>
                      <a:pt x="98" y="83"/>
                    </a:lnTo>
                    <a:lnTo>
                      <a:pt x="102" y="84"/>
                    </a:lnTo>
                    <a:lnTo>
                      <a:pt x="107" y="85"/>
                    </a:lnTo>
                    <a:lnTo>
                      <a:pt x="110" y="86"/>
                    </a:lnTo>
                    <a:lnTo>
                      <a:pt x="113" y="89"/>
                    </a:lnTo>
                    <a:lnTo>
                      <a:pt x="117" y="89"/>
                    </a:lnTo>
                    <a:lnTo>
                      <a:pt x="120" y="90"/>
                    </a:lnTo>
                    <a:lnTo>
                      <a:pt x="124" y="91"/>
                    </a:lnTo>
                    <a:lnTo>
                      <a:pt x="128" y="92"/>
                    </a:lnTo>
                    <a:lnTo>
                      <a:pt x="131" y="93"/>
                    </a:lnTo>
                    <a:lnTo>
                      <a:pt x="134" y="95"/>
                    </a:lnTo>
                    <a:lnTo>
                      <a:pt x="138" y="96"/>
                    </a:lnTo>
                    <a:lnTo>
                      <a:pt x="142" y="97"/>
                    </a:lnTo>
                    <a:lnTo>
                      <a:pt x="145" y="98"/>
                    </a:lnTo>
                    <a:lnTo>
                      <a:pt x="148" y="99"/>
                    </a:lnTo>
                    <a:lnTo>
                      <a:pt x="150" y="100"/>
                    </a:lnTo>
                    <a:lnTo>
                      <a:pt x="154" y="101"/>
                    </a:lnTo>
                    <a:lnTo>
                      <a:pt x="157" y="101"/>
                    </a:lnTo>
                    <a:lnTo>
                      <a:pt x="160" y="103"/>
                    </a:lnTo>
                    <a:lnTo>
                      <a:pt x="163" y="104"/>
                    </a:lnTo>
                    <a:lnTo>
                      <a:pt x="167" y="105"/>
                    </a:lnTo>
                    <a:lnTo>
                      <a:pt x="171" y="106"/>
                    </a:lnTo>
                    <a:lnTo>
                      <a:pt x="176" y="108"/>
                    </a:lnTo>
                    <a:lnTo>
                      <a:pt x="180" y="110"/>
                    </a:lnTo>
                    <a:lnTo>
                      <a:pt x="185" y="111"/>
                    </a:lnTo>
                    <a:lnTo>
                      <a:pt x="187" y="112"/>
                    </a:lnTo>
                    <a:lnTo>
                      <a:pt x="191" y="112"/>
                    </a:lnTo>
                    <a:lnTo>
                      <a:pt x="193" y="113"/>
                    </a:lnTo>
                    <a:lnTo>
                      <a:pt x="196" y="114"/>
                    </a:lnTo>
                    <a:lnTo>
                      <a:pt x="196" y="111"/>
                    </a:lnTo>
                    <a:lnTo>
                      <a:pt x="196" y="108"/>
                    </a:lnTo>
                    <a:lnTo>
                      <a:pt x="196" y="105"/>
                    </a:lnTo>
                    <a:lnTo>
                      <a:pt x="197" y="103"/>
                    </a:lnTo>
                    <a:lnTo>
                      <a:pt x="199" y="97"/>
                    </a:lnTo>
                    <a:lnTo>
                      <a:pt x="200" y="92"/>
                    </a:lnTo>
                    <a:lnTo>
                      <a:pt x="200" y="90"/>
                    </a:lnTo>
                    <a:lnTo>
                      <a:pt x="201" y="86"/>
                    </a:lnTo>
                    <a:lnTo>
                      <a:pt x="201" y="84"/>
                    </a:lnTo>
                    <a:lnTo>
                      <a:pt x="202" y="82"/>
                    </a:lnTo>
                    <a:lnTo>
                      <a:pt x="204" y="77"/>
                    </a:lnTo>
                    <a:lnTo>
                      <a:pt x="205" y="73"/>
                    </a:lnTo>
                    <a:lnTo>
                      <a:pt x="201" y="70"/>
                    </a:lnTo>
                    <a:lnTo>
                      <a:pt x="198" y="69"/>
                    </a:lnTo>
                    <a:lnTo>
                      <a:pt x="193" y="68"/>
                    </a:lnTo>
                    <a:lnTo>
                      <a:pt x="189" y="67"/>
                    </a:lnTo>
                    <a:lnTo>
                      <a:pt x="184" y="66"/>
                    </a:lnTo>
                    <a:lnTo>
                      <a:pt x="179" y="64"/>
                    </a:lnTo>
                    <a:lnTo>
                      <a:pt x="174" y="63"/>
                    </a:lnTo>
                    <a:lnTo>
                      <a:pt x="169" y="61"/>
                    </a:lnTo>
                    <a:lnTo>
                      <a:pt x="165" y="60"/>
                    </a:lnTo>
                    <a:lnTo>
                      <a:pt x="162" y="60"/>
                    </a:lnTo>
                    <a:lnTo>
                      <a:pt x="160" y="58"/>
                    </a:lnTo>
                    <a:lnTo>
                      <a:pt x="156" y="58"/>
                    </a:lnTo>
                    <a:lnTo>
                      <a:pt x="154" y="56"/>
                    </a:lnTo>
                    <a:lnTo>
                      <a:pt x="150" y="55"/>
                    </a:lnTo>
                    <a:lnTo>
                      <a:pt x="148" y="54"/>
                    </a:lnTo>
                    <a:lnTo>
                      <a:pt x="145" y="54"/>
                    </a:lnTo>
                    <a:lnTo>
                      <a:pt x="142" y="52"/>
                    </a:lnTo>
                    <a:lnTo>
                      <a:pt x="139" y="52"/>
                    </a:lnTo>
                    <a:lnTo>
                      <a:pt x="135" y="51"/>
                    </a:lnTo>
                    <a:lnTo>
                      <a:pt x="133" y="49"/>
                    </a:lnTo>
                    <a:lnTo>
                      <a:pt x="130" y="48"/>
                    </a:lnTo>
                    <a:lnTo>
                      <a:pt x="126" y="47"/>
                    </a:lnTo>
                    <a:lnTo>
                      <a:pt x="124" y="46"/>
                    </a:lnTo>
                    <a:lnTo>
                      <a:pt x="120" y="46"/>
                    </a:lnTo>
                    <a:lnTo>
                      <a:pt x="117" y="44"/>
                    </a:lnTo>
                    <a:lnTo>
                      <a:pt x="113" y="43"/>
                    </a:lnTo>
                    <a:lnTo>
                      <a:pt x="111" y="41"/>
                    </a:lnTo>
                    <a:lnTo>
                      <a:pt x="108" y="40"/>
                    </a:lnTo>
                    <a:lnTo>
                      <a:pt x="104" y="39"/>
                    </a:lnTo>
                    <a:lnTo>
                      <a:pt x="102" y="38"/>
                    </a:lnTo>
                    <a:lnTo>
                      <a:pt x="98" y="37"/>
                    </a:lnTo>
                    <a:lnTo>
                      <a:pt x="96" y="36"/>
                    </a:lnTo>
                    <a:lnTo>
                      <a:pt x="93" y="34"/>
                    </a:lnTo>
                    <a:lnTo>
                      <a:pt x="90" y="32"/>
                    </a:lnTo>
                    <a:lnTo>
                      <a:pt x="87" y="31"/>
                    </a:lnTo>
                    <a:lnTo>
                      <a:pt x="85" y="30"/>
                    </a:lnTo>
                    <a:lnTo>
                      <a:pt x="81" y="29"/>
                    </a:lnTo>
                    <a:lnTo>
                      <a:pt x="79" y="27"/>
                    </a:lnTo>
                    <a:lnTo>
                      <a:pt x="75" y="26"/>
                    </a:lnTo>
                    <a:lnTo>
                      <a:pt x="73" y="25"/>
                    </a:lnTo>
                    <a:lnTo>
                      <a:pt x="71" y="24"/>
                    </a:lnTo>
                    <a:lnTo>
                      <a:pt x="67" y="23"/>
                    </a:lnTo>
                    <a:lnTo>
                      <a:pt x="65" y="21"/>
                    </a:lnTo>
                    <a:lnTo>
                      <a:pt x="63" y="19"/>
                    </a:lnTo>
                    <a:lnTo>
                      <a:pt x="58" y="17"/>
                    </a:lnTo>
                    <a:lnTo>
                      <a:pt x="53" y="15"/>
                    </a:lnTo>
                    <a:lnTo>
                      <a:pt x="49" y="11"/>
                    </a:lnTo>
                    <a:lnTo>
                      <a:pt x="45" y="9"/>
                    </a:lnTo>
                    <a:lnTo>
                      <a:pt x="42" y="7"/>
                    </a:lnTo>
                    <a:lnTo>
                      <a:pt x="40"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65" name="Freeform 43"/>
              <p:cNvSpPr>
                <a:spLocks/>
              </p:cNvSpPr>
              <p:nvPr/>
            </p:nvSpPr>
            <p:spPr bwMode="auto">
              <a:xfrm>
                <a:off x="1671" y="3651"/>
                <a:ext cx="173" cy="39"/>
              </a:xfrm>
              <a:custGeom>
                <a:avLst/>
                <a:gdLst>
                  <a:gd name="T0" fmla="*/ 0 w 520"/>
                  <a:gd name="T1" fmla="*/ 0 h 115"/>
                  <a:gd name="T2" fmla="*/ 0 w 520"/>
                  <a:gd name="T3" fmla="*/ 0 h 115"/>
                  <a:gd name="T4" fmla="*/ 0 w 520"/>
                  <a:gd name="T5" fmla="*/ 0 h 115"/>
                  <a:gd name="T6" fmla="*/ 0 w 520"/>
                  <a:gd name="T7" fmla="*/ 0 h 115"/>
                  <a:gd name="T8" fmla="*/ 0 w 520"/>
                  <a:gd name="T9" fmla="*/ 0 h 115"/>
                  <a:gd name="T10" fmla="*/ 0 w 520"/>
                  <a:gd name="T11" fmla="*/ 0 h 115"/>
                  <a:gd name="T12" fmla="*/ 0 w 520"/>
                  <a:gd name="T13" fmla="*/ 0 h 115"/>
                  <a:gd name="T14" fmla="*/ 0 w 520"/>
                  <a:gd name="T15" fmla="*/ 0 h 115"/>
                  <a:gd name="T16" fmla="*/ 0 w 520"/>
                  <a:gd name="T17" fmla="*/ 0 h 115"/>
                  <a:gd name="T18" fmla="*/ 0 w 520"/>
                  <a:gd name="T19" fmla="*/ 0 h 115"/>
                  <a:gd name="T20" fmla="*/ 0 w 520"/>
                  <a:gd name="T21" fmla="*/ 0 h 115"/>
                  <a:gd name="T22" fmla="*/ 0 w 520"/>
                  <a:gd name="T23" fmla="*/ 0 h 115"/>
                  <a:gd name="T24" fmla="*/ 0 w 520"/>
                  <a:gd name="T25" fmla="*/ 0 h 115"/>
                  <a:gd name="T26" fmla="*/ 0 w 520"/>
                  <a:gd name="T27" fmla="*/ 0 h 115"/>
                  <a:gd name="T28" fmla="*/ 0 w 520"/>
                  <a:gd name="T29" fmla="*/ 0 h 115"/>
                  <a:gd name="T30" fmla="*/ 0 w 520"/>
                  <a:gd name="T31" fmla="*/ 0 h 115"/>
                  <a:gd name="T32" fmla="*/ 0 w 520"/>
                  <a:gd name="T33" fmla="*/ 0 h 115"/>
                  <a:gd name="T34" fmla="*/ 0 w 520"/>
                  <a:gd name="T35" fmla="*/ 0 h 115"/>
                  <a:gd name="T36" fmla="*/ 0 w 520"/>
                  <a:gd name="T37" fmla="*/ 0 h 115"/>
                  <a:gd name="T38" fmla="*/ 0 w 520"/>
                  <a:gd name="T39" fmla="*/ 0 h 115"/>
                  <a:gd name="T40" fmla="*/ 0 w 520"/>
                  <a:gd name="T41" fmla="*/ 0 h 115"/>
                  <a:gd name="T42" fmla="*/ 0 w 520"/>
                  <a:gd name="T43" fmla="*/ 0 h 115"/>
                  <a:gd name="T44" fmla="*/ 0 w 520"/>
                  <a:gd name="T45" fmla="*/ 0 h 115"/>
                  <a:gd name="T46" fmla="*/ 0 w 520"/>
                  <a:gd name="T47" fmla="*/ 0 h 115"/>
                  <a:gd name="T48" fmla="*/ 0 w 520"/>
                  <a:gd name="T49" fmla="*/ 0 h 115"/>
                  <a:gd name="T50" fmla="*/ 0 w 520"/>
                  <a:gd name="T51" fmla="*/ 0 h 115"/>
                  <a:gd name="T52" fmla="*/ 0 w 520"/>
                  <a:gd name="T53" fmla="*/ 0 h 115"/>
                  <a:gd name="T54" fmla="*/ 0 w 520"/>
                  <a:gd name="T55" fmla="*/ 0 h 115"/>
                  <a:gd name="T56" fmla="*/ 0 w 520"/>
                  <a:gd name="T57" fmla="*/ 0 h 115"/>
                  <a:gd name="T58" fmla="*/ 0 w 520"/>
                  <a:gd name="T59" fmla="*/ 0 h 115"/>
                  <a:gd name="T60" fmla="*/ 0 w 520"/>
                  <a:gd name="T61" fmla="*/ 0 h 115"/>
                  <a:gd name="T62" fmla="*/ 0 w 520"/>
                  <a:gd name="T63" fmla="*/ 0 h 115"/>
                  <a:gd name="T64" fmla="*/ 0 w 520"/>
                  <a:gd name="T65" fmla="*/ 0 h 115"/>
                  <a:gd name="T66" fmla="*/ 0 w 520"/>
                  <a:gd name="T67" fmla="*/ 0 h 115"/>
                  <a:gd name="T68" fmla="*/ 0 w 520"/>
                  <a:gd name="T69" fmla="*/ 0 h 115"/>
                  <a:gd name="T70" fmla="*/ 0 w 520"/>
                  <a:gd name="T71" fmla="*/ 0 h 115"/>
                  <a:gd name="T72" fmla="*/ 0 w 520"/>
                  <a:gd name="T73" fmla="*/ 0 h 115"/>
                  <a:gd name="T74" fmla="*/ 0 w 520"/>
                  <a:gd name="T75" fmla="*/ 0 h 115"/>
                  <a:gd name="T76" fmla="*/ 0 w 520"/>
                  <a:gd name="T77" fmla="*/ 0 h 115"/>
                  <a:gd name="T78" fmla="*/ 0 w 520"/>
                  <a:gd name="T79" fmla="*/ 0 h 115"/>
                  <a:gd name="T80" fmla="*/ 0 w 520"/>
                  <a:gd name="T81" fmla="*/ 0 h 115"/>
                  <a:gd name="T82" fmla="*/ 0 w 520"/>
                  <a:gd name="T83" fmla="*/ 0 h 115"/>
                  <a:gd name="T84" fmla="*/ 0 w 520"/>
                  <a:gd name="T85" fmla="*/ 0 h 115"/>
                  <a:gd name="T86" fmla="*/ 0 w 520"/>
                  <a:gd name="T87" fmla="*/ 0 h 115"/>
                  <a:gd name="T88" fmla="*/ 0 w 520"/>
                  <a:gd name="T89" fmla="*/ 0 h 115"/>
                  <a:gd name="T90" fmla="*/ 0 w 520"/>
                  <a:gd name="T91" fmla="*/ 0 h 115"/>
                  <a:gd name="T92" fmla="*/ 0 w 520"/>
                  <a:gd name="T93" fmla="*/ 0 h 115"/>
                  <a:gd name="T94" fmla="*/ 0 w 520"/>
                  <a:gd name="T95" fmla="*/ 0 h 115"/>
                  <a:gd name="T96" fmla="*/ 0 w 520"/>
                  <a:gd name="T97" fmla="*/ 0 h 115"/>
                  <a:gd name="T98" fmla="*/ 0 w 520"/>
                  <a:gd name="T99" fmla="*/ 0 h 115"/>
                  <a:gd name="T100" fmla="*/ 0 w 520"/>
                  <a:gd name="T101" fmla="*/ 0 h 115"/>
                  <a:gd name="T102" fmla="*/ 0 w 520"/>
                  <a:gd name="T103" fmla="*/ 0 h 115"/>
                  <a:gd name="T104" fmla="*/ 0 w 520"/>
                  <a:gd name="T105" fmla="*/ 0 h 115"/>
                  <a:gd name="T106" fmla="*/ 0 w 520"/>
                  <a:gd name="T107" fmla="*/ 0 h 115"/>
                  <a:gd name="T108" fmla="*/ 0 w 520"/>
                  <a:gd name="T109" fmla="*/ 0 h 11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20"/>
                  <a:gd name="T166" fmla="*/ 0 h 115"/>
                  <a:gd name="T167" fmla="*/ 520 w 520"/>
                  <a:gd name="T168" fmla="*/ 115 h 11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20" h="115">
                    <a:moveTo>
                      <a:pt x="400" y="13"/>
                    </a:moveTo>
                    <a:lnTo>
                      <a:pt x="397" y="12"/>
                    </a:lnTo>
                    <a:lnTo>
                      <a:pt x="393" y="11"/>
                    </a:lnTo>
                    <a:lnTo>
                      <a:pt x="391" y="10"/>
                    </a:lnTo>
                    <a:lnTo>
                      <a:pt x="388" y="10"/>
                    </a:lnTo>
                    <a:lnTo>
                      <a:pt x="385" y="8"/>
                    </a:lnTo>
                    <a:lnTo>
                      <a:pt x="382" y="8"/>
                    </a:lnTo>
                    <a:lnTo>
                      <a:pt x="379" y="7"/>
                    </a:lnTo>
                    <a:lnTo>
                      <a:pt x="376" y="7"/>
                    </a:lnTo>
                    <a:lnTo>
                      <a:pt x="373" y="6"/>
                    </a:lnTo>
                    <a:lnTo>
                      <a:pt x="370" y="6"/>
                    </a:lnTo>
                    <a:lnTo>
                      <a:pt x="367" y="5"/>
                    </a:lnTo>
                    <a:lnTo>
                      <a:pt x="364" y="5"/>
                    </a:lnTo>
                    <a:lnTo>
                      <a:pt x="361" y="5"/>
                    </a:lnTo>
                    <a:lnTo>
                      <a:pt x="359" y="4"/>
                    </a:lnTo>
                    <a:lnTo>
                      <a:pt x="355" y="4"/>
                    </a:lnTo>
                    <a:lnTo>
                      <a:pt x="353" y="4"/>
                    </a:lnTo>
                    <a:lnTo>
                      <a:pt x="349" y="4"/>
                    </a:lnTo>
                    <a:lnTo>
                      <a:pt x="347" y="3"/>
                    </a:lnTo>
                    <a:lnTo>
                      <a:pt x="344" y="3"/>
                    </a:lnTo>
                    <a:lnTo>
                      <a:pt x="340" y="3"/>
                    </a:lnTo>
                    <a:lnTo>
                      <a:pt x="338" y="1"/>
                    </a:lnTo>
                    <a:lnTo>
                      <a:pt x="334" y="1"/>
                    </a:lnTo>
                    <a:lnTo>
                      <a:pt x="332" y="1"/>
                    </a:lnTo>
                    <a:lnTo>
                      <a:pt x="329" y="1"/>
                    </a:lnTo>
                    <a:lnTo>
                      <a:pt x="325" y="0"/>
                    </a:lnTo>
                    <a:lnTo>
                      <a:pt x="323" y="0"/>
                    </a:lnTo>
                    <a:lnTo>
                      <a:pt x="319" y="0"/>
                    </a:lnTo>
                    <a:lnTo>
                      <a:pt x="316" y="0"/>
                    </a:lnTo>
                    <a:lnTo>
                      <a:pt x="314" y="0"/>
                    </a:lnTo>
                    <a:lnTo>
                      <a:pt x="310" y="0"/>
                    </a:lnTo>
                    <a:lnTo>
                      <a:pt x="308" y="0"/>
                    </a:lnTo>
                    <a:lnTo>
                      <a:pt x="304" y="0"/>
                    </a:lnTo>
                    <a:lnTo>
                      <a:pt x="301" y="0"/>
                    </a:lnTo>
                    <a:lnTo>
                      <a:pt x="299" y="0"/>
                    </a:lnTo>
                    <a:lnTo>
                      <a:pt x="295" y="0"/>
                    </a:lnTo>
                    <a:lnTo>
                      <a:pt x="293" y="0"/>
                    </a:lnTo>
                    <a:lnTo>
                      <a:pt x="289" y="0"/>
                    </a:lnTo>
                    <a:lnTo>
                      <a:pt x="286" y="0"/>
                    </a:lnTo>
                    <a:lnTo>
                      <a:pt x="284" y="0"/>
                    </a:lnTo>
                    <a:lnTo>
                      <a:pt x="280" y="0"/>
                    </a:lnTo>
                    <a:lnTo>
                      <a:pt x="277" y="0"/>
                    </a:lnTo>
                    <a:lnTo>
                      <a:pt x="274" y="0"/>
                    </a:lnTo>
                    <a:lnTo>
                      <a:pt x="271" y="0"/>
                    </a:lnTo>
                    <a:lnTo>
                      <a:pt x="269" y="0"/>
                    </a:lnTo>
                    <a:lnTo>
                      <a:pt x="265" y="0"/>
                    </a:lnTo>
                    <a:lnTo>
                      <a:pt x="263" y="0"/>
                    </a:lnTo>
                    <a:lnTo>
                      <a:pt x="259" y="1"/>
                    </a:lnTo>
                    <a:lnTo>
                      <a:pt x="257" y="1"/>
                    </a:lnTo>
                    <a:lnTo>
                      <a:pt x="253" y="1"/>
                    </a:lnTo>
                    <a:lnTo>
                      <a:pt x="250" y="1"/>
                    </a:lnTo>
                    <a:lnTo>
                      <a:pt x="248" y="3"/>
                    </a:lnTo>
                    <a:lnTo>
                      <a:pt x="244" y="3"/>
                    </a:lnTo>
                    <a:lnTo>
                      <a:pt x="241" y="3"/>
                    </a:lnTo>
                    <a:lnTo>
                      <a:pt x="238" y="4"/>
                    </a:lnTo>
                    <a:lnTo>
                      <a:pt x="236" y="4"/>
                    </a:lnTo>
                    <a:lnTo>
                      <a:pt x="233" y="5"/>
                    </a:lnTo>
                    <a:lnTo>
                      <a:pt x="230" y="5"/>
                    </a:lnTo>
                    <a:lnTo>
                      <a:pt x="227" y="5"/>
                    </a:lnTo>
                    <a:lnTo>
                      <a:pt x="225" y="6"/>
                    </a:lnTo>
                    <a:lnTo>
                      <a:pt x="221" y="6"/>
                    </a:lnTo>
                    <a:lnTo>
                      <a:pt x="219" y="6"/>
                    </a:lnTo>
                    <a:lnTo>
                      <a:pt x="215" y="7"/>
                    </a:lnTo>
                    <a:lnTo>
                      <a:pt x="213" y="8"/>
                    </a:lnTo>
                    <a:lnTo>
                      <a:pt x="211" y="10"/>
                    </a:lnTo>
                    <a:lnTo>
                      <a:pt x="207" y="10"/>
                    </a:lnTo>
                    <a:lnTo>
                      <a:pt x="205" y="10"/>
                    </a:lnTo>
                    <a:lnTo>
                      <a:pt x="201" y="10"/>
                    </a:lnTo>
                    <a:lnTo>
                      <a:pt x="199" y="11"/>
                    </a:lnTo>
                    <a:lnTo>
                      <a:pt x="193" y="12"/>
                    </a:lnTo>
                    <a:lnTo>
                      <a:pt x="189" y="13"/>
                    </a:lnTo>
                    <a:lnTo>
                      <a:pt x="184" y="14"/>
                    </a:lnTo>
                    <a:lnTo>
                      <a:pt x="180" y="15"/>
                    </a:lnTo>
                    <a:lnTo>
                      <a:pt x="174" y="17"/>
                    </a:lnTo>
                    <a:lnTo>
                      <a:pt x="169" y="18"/>
                    </a:lnTo>
                    <a:lnTo>
                      <a:pt x="165" y="19"/>
                    </a:lnTo>
                    <a:lnTo>
                      <a:pt x="160" y="20"/>
                    </a:lnTo>
                    <a:lnTo>
                      <a:pt x="154" y="21"/>
                    </a:lnTo>
                    <a:lnTo>
                      <a:pt x="151" y="22"/>
                    </a:lnTo>
                    <a:lnTo>
                      <a:pt x="145" y="25"/>
                    </a:lnTo>
                    <a:lnTo>
                      <a:pt x="141" y="26"/>
                    </a:lnTo>
                    <a:lnTo>
                      <a:pt x="137" y="27"/>
                    </a:lnTo>
                    <a:lnTo>
                      <a:pt x="132" y="28"/>
                    </a:lnTo>
                    <a:lnTo>
                      <a:pt x="128" y="30"/>
                    </a:lnTo>
                    <a:lnTo>
                      <a:pt x="123" y="32"/>
                    </a:lnTo>
                    <a:lnTo>
                      <a:pt x="119" y="33"/>
                    </a:lnTo>
                    <a:lnTo>
                      <a:pt x="115" y="34"/>
                    </a:lnTo>
                    <a:lnTo>
                      <a:pt x="110" y="35"/>
                    </a:lnTo>
                    <a:lnTo>
                      <a:pt x="107" y="37"/>
                    </a:lnTo>
                    <a:lnTo>
                      <a:pt x="102" y="38"/>
                    </a:lnTo>
                    <a:lnTo>
                      <a:pt x="99" y="41"/>
                    </a:lnTo>
                    <a:lnTo>
                      <a:pt x="94" y="42"/>
                    </a:lnTo>
                    <a:lnTo>
                      <a:pt x="91" y="44"/>
                    </a:lnTo>
                    <a:lnTo>
                      <a:pt x="87" y="45"/>
                    </a:lnTo>
                    <a:lnTo>
                      <a:pt x="82" y="48"/>
                    </a:lnTo>
                    <a:lnTo>
                      <a:pt x="79" y="49"/>
                    </a:lnTo>
                    <a:lnTo>
                      <a:pt x="76" y="51"/>
                    </a:lnTo>
                    <a:lnTo>
                      <a:pt x="72" y="52"/>
                    </a:lnTo>
                    <a:lnTo>
                      <a:pt x="69" y="56"/>
                    </a:lnTo>
                    <a:lnTo>
                      <a:pt x="65" y="56"/>
                    </a:lnTo>
                    <a:lnTo>
                      <a:pt x="63" y="58"/>
                    </a:lnTo>
                    <a:lnTo>
                      <a:pt x="58" y="59"/>
                    </a:lnTo>
                    <a:lnTo>
                      <a:pt x="55" y="62"/>
                    </a:lnTo>
                    <a:lnTo>
                      <a:pt x="50" y="64"/>
                    </a:lnTo>
                    <a:lnTo>
                      <a:pt x="45" y="67"/>
                    </a:lnTo>
                    <a:lnTo>
                      <a:pt x="41" y="70"/>
                    </a:lnTo>
                    <a:lnTo>
                      <a:pt x="36" y="74"/>
                    </a:lnTo>
                    <a:lnTo>
                      <a:pt x="30" y="77"/>
                    </a:lnTo>
                    <a:lnTo>
                      <a:pt x="26" y="81"/>
                    </a:lnTo>
                    <a:lnTo>
                      <a:pt x="20" y="84"/>
                    </a:lnTo>
                    <a:lnTo>
                      <a:pt x="17" y="88"/>
                    </a:lnTo>
                    <a:lnTo>
                      <a:pt x="12" y="92"/>
                    </a:lnTo>
                    <a:lnTo>
                      <a:pt x="7" y="96"/>
                    </a:lnTo>
                    <a:lnTo>
                      <a:pt x="4" y="101"/>
                    </a:lnTo>
                    <a:lnTo>
                      <a:pt x="0" y="106"/>
                    </a:lnTo>
                    <a:lnTo>
                      <a:pt x="2" y="107"/>
                    </a:lnTo>
                    <a:lnTo>
                      <a:pt x="4" y="108"/>
                    </a:lnTo>
                    <a:lnTo>
                      <a:pt x="6" y="109"/>
                    </a:lnTo>
                    <a:lnTo>
                      <a:pt x="11" y="110"/>
                    </a:lnTo>
                    <a:lnTo>
                      <a:pt x="14" y="110"/>
                    </a:lnTo>
                    <a:lnTo>
                      <a:pt x="19" y="110"/>
                    </a:lnTo>
                    <a:lnTo>
                      <a:pt x="24" y="110"/>
                    </a:lnTo>
                    <a:lnTo>
                      <a:pt x="28" y="110"/>
                    </a:lnTo>
                    <a:lnTo>
                      <a:pt x="32" y="109"/>
                    </a:lnTo>
                    <a:lnTo>
                      <a:pt x="36" y="109"/>
                    </a:lnTo>
                    <a:lnTo>
                      <a:pt x="40" y="109"/>
                    </a:lnTo>
                    <a:lnTo>
                      <a:pt x="44" y="109"/>
                    </a:lnTo>
                    <a:lnTo>
                      <a:pt x="47" y="109"/>
                    </a:lnTo>
                    <a:lnTo>
                      <a:pt x="50" y="110"/>
                    </a:lnTo>
                    <a:lnTo>
                      <a:pt x="52" y="112"/>
                    </a:lnTo>
                    <a:lnTo>
                      <a:pt x="55" y="115"/>
                    </a:lnTo>
                    <a:lnTo>
                      <a:pt x="55" y="114"/>
                    </a:lnTo>
                    <a:lnTo>
                      <a:pt x="56" y="112"/>
                    </a:lnTo>
                    <a:lnTo>
                      <a:pt x="59" y="110"/>
                    </a:lnTo>
                    <a:lnTo>
                      <a:pt x="63" y="107"/>
                    </a:lnTo>
                    <a:lnTo>
                      <a:pt x="65" y="106"/>
                    </a:lnTo>
                    <a:lnTo>
                      <a:pt x="69" y="103"/>
                    </a:lnTo>
                    <a:lnTo>
                      <a:pt x="71" y="101"/>
                    </a:lnTo>
                    <a:lnTo>
                      <a:pt x="74" y="100"/>
                    </a:lnTo>
                    <a:lnTo>
                      <a:pt x="78" y="97"/>
                    </a:lnTo>
                    <a:lnTo>
                      <a:pt x="82" y="95"/>
                    </a:lnTo>
                    <a:lnTo>
                      <a:pt x="86" y="93"/>
                    </a:lnTo>
                    <a:lnTo>
                      <a:pt x="92" y="91"/>
                    </a:lnTo>
                    <a:lnTo>
                      <a:pt x="94" y="89"/>
                    </a:lnTo>
                    <a:lnTo>
                      <a:pt x="96" y="88"/>
                    </a:lnTo>
                    <a:lnTo>
                      <a:pt x="99" y="87"/>
                    </a:lnTo>
                    <a:lnTo>
                      <a:pt x="102" y="86"/>
                    </a:lnTo>
                    <a:lnTo>
                      <a:pt x="104" y="84"/>
                    </a:lnTo>
                    <a:lnTo>
                      <a:pt x="107" y="82"/>
                    </a:lnTo>
                    <a:lnTo>
                      <a:pt x="110" y="81"/>
                    </a:lnTo>
                    <a:lnTo>
                      <a:pt x="114" y="80"/>
                    </a:lnTo>
                    <a:lnTo>
                      <a:pt x="117" y="79"/>
                    </a:lnTo>
                    <a:lnTo>
                      <a:pt x="119" y="78"/>
                    </a:lnTo>
                    <a:lnTo>
                      <a:pt x="123" y="75"/>
                    </a:lnTo>
                    <a:lnTo>
                      <a:pt x="126" y="75"/>
                    </a:lnTo>
                    <a:lnTo>
                      <a:pt x="130" y="73"/>
                    </a:lnTo>
                    <a:lnTo>
                      <a:pt x="133" y="73"/>
                    </a:lnTo>
                    <a:lnTo>
                      <a:pt x="138" y="71"/>
                    </a:lnTo>
                    <a:lnTo>
                      <a:pt x="143" y="70"/>
                    </a:lnTo>
                    <a:lnTo>
                      <a:pt x="146" y="69"/>
                    </a:lnTo>
                    <a:lnTo>
                      <a:pt x="149" y="67"/>
                    </a:lnTo>
                    <a:lnTo>
                      <a:pt x="154" y="66"/>
                    </a:lnTo>
                    <a:lnTo>
                      <a:pt x="159" y="64"/>
                    </a:lnTo>
                    <a:lnTo>
                      <a:pt x="162" y="63"/>
                    </a:lnTo>
                    <a:lnTo>
                      <a:pt x="167" y="62"/>
                    </a:lnTo>
                    <a:lnTo>
                      <a:pt x="171" y="60"/>
                    </a:lnTo>
                    <a:lnTo>
                      <a:pt x="176" y="59"/>
                    </a:lnTo>
                    <a:lnTo>
                      <a:pt x="181" y="58"/>
                    </a:lnTo>
                    <a:lnTo>
                      <a:pt x="185" y="57"/>
                    </a:lnTo>
                    <a:lnTo>
                      <a:pt x="190" y="56"/>
                    </a:lnTo>
                    <a:lnTo>
                      <a:pt x="196" y="55"/>
                    </a:lnTo>
                    <a:lnTo>
                      <a:pt x="201" y="54"/>
                    </a:lnTo>
                    <a:lnTo>
                      <a:pt x="207" y="52"/>
                    </a:lnTo>
                    <a:lnTo>
                      <a:pt x="213" y="51"/>
                    </a:lnTo>
                    <a:lnTo>
                      <a:pt x="219" y="51"/>
                    </a:lnTo>
                    <a:lnTo>
                      <a:pt x="223" y="49"/>
                    </a:lnTo>
                    <a:lnTo>
                      <a:pt x="229" y="48"/>
                    </a:lnTo>
                    <a:lnTo>
                      <a:pt x="235" y="47"/>
                    </a:lnTo>
                    <a:lnTo>
                      <a:pt x="241" y="47"/>
                    </a:lnTo>
                    <a:lnTo>
                      <a:pt x="247" y="45"/>
                    </a:lnTo>
                    <a:lnTo>
                      <a:pt x="252" y="45"/>
                    </a:lnTo>
                    <a:lnTo>
                      <a:pt x="258" y="44"/>
                    </a:lnTo>
                    <a:lnTo>
                      <a:pt x="264" y="44"/>
                    </a:lnTo>
                    <a:lnTo>
                      <a:pt x="269" y="44"/>
                    </a:lnTo>
                    <a:lnTo>
                      <a:pt x="274" y="43"/>
                    </a:lnTo>
                    <a:lnTo>
                      <a:pt x="280" y="43"/>
                    </a:lnTo>
                    <a:lnTo>
                      <a:pt x="286" y="43"/>
                    </a:lnTo>
                    <a:lnTo>
                      <a:pt x="290" y="43"/>
                    </a:lnTo>
                    <a:lnTo>
                      <a:pt x="296" y="43"/>
                    </a:lnTo>
                    <a:lnTo>
                      <a:pt x="302" y="43"/>
                    </a:lnTo>
                    <a:lnTo>
                      <a:pt x="308" y="43"/>
                    </a:lnTo>
                    <a:lnTo>
                      <a:pt x="312" y="43"/>
                    </a:lnTo>
                    <a:lnTo>
                      <a:pt x="318" y="43"/>
                    </a:lnTo>
                    <a:lnTo>
                      <a:pt x="323" y="44"/>
                    </a:lnTo>
                    <a:lnTo>
                      <a:pt x="329" y="44"/>
                    </a:lnTo>
                    <a:lnTo>
                      <a:pt x="333" y="44"/>
                    </a:lnTo>
                    <a:lnTo>
                      <a:pt x="339" y="45"/>
                    </a:lnTo>
                    <a:lnTo>
                      <a:pt x="344" y="45"/>
                    </a:lnTo>
                    <a:lnTo>
                      <a:pt x="349" y="47"/>
                    </a:lnTo>
                    <a:lnTo>
                      <a:pt x="354" y="47"/>
                    </a:lnTo>
                    <a:lnTo>
                      <a:pt x="359" y="48"/>
                    </a:lnTo>
                    <a:lnTo>
                      <a:pt x="363" y="48"/>
                    </a:lnTo>
                    <a:lnTo>
                      <a:pt x="369" y="49"/>
                    </a:lnTo>
                    <a:lnTo>
                      <a:pt x="374" y="50"/>
                    </a:lnTo>
                    <a:lnTo>
                      <a:pt x="378" y="51"/>
                    </a:lnTo>
                    <a:lnTo>
                      <a:pt x="383" y="52"/>
                    </a:lnTo>
                    <a:lnTo>
                      <a:pt x="388" y="54"/>
                    </a:lnTo>
                    <a:lnTo>
                      <a:pt x="392" y="54"/>
                    </a:lnTo>
                    <a:lnTo>
                      <a:pt x="397" y="55"/>
                    </a:lnTo>
                    <a:lnTo>
                      <a:pt x="400" y="56"/>
                    </a:lnTo>
                    <a:lnTo>
                      <a:pt x="405" y="57"/>
                    </a:lnTo>
                    <a:lnTo>
                      <a:pt x="409" y="58"/>
                    </a:lnTo>
                    <a:lnTo>
                      <a:pt x="413" y="59"/>
                    </a:lnTo>
                    <a:lnTo>
                      <a:pt x="418" y="62"/>
                    </a:lnTo>
                    <a:lnTo>
                      <a:pt x="421" y="63"/>
                    </a:lnTo>
                    <a:lnTo>
                      <a:pt x="425" y="64"/>
                    </a:lnTo>
                    <a:lnTo>
                      <a:pt x="428" y="65"/>
                    </a:lnTo>
                    <a:lnTo>
                      <a:pt x="431" y="66"/>
                    </a:lnTo>
                    <a:lnTo>
                      <a:pt x="436" y="67"/>
                    </a:lnTo>
                    <a:lnTo>
                      <a:pt x="440" y="69"/>
                    </a:lnTo>
                    <a:lnTo>
                      <a:pt x="443" y="70"/>
                    </a:lnTo>
                    <a:lnTo>
                      <a:pt x="445" y="72"/>
                    </a:lnTo>
                    <a:lnTo>
                      <a:pt x="449" y="73"/>
                    </a:lnTo>
                    <a:lnTo>
                      <a:pt x="451" y="74"/>
                    </a:lnTo>
                    <a:lnTo>
                      <a:pt x="455" y="75"/>
                    </a:lnTo>
                    <a:lnTo>
                      <a:pt x="457" y="78"/>
                    </a:lnTo>
                    <a:lnTo>
                      <a:pt x="460" y="79"/>
                    </a:lnTo>
                    <a:lnTo>
                      <a:pt x="465" y="81"/>
                    </a:lnTo>
                    <a:lnTo>
                      <a:pt x="470" y="85"/>
                    </a:lnTo>
                    <a:lnTo>
                      <a:pt x="474" y="87"/>
                    </a:lnTo>
                    <a:lnTo>
                      <a:pt x="478" y="91"/>
                    </a:lnTo>
                    <a:lnTo>
                      <a:pt x="480" y="93"/>
                    </a:lnTo>
                    <a:lnTo>
                      <a:pt x="483" y="96"/>
                    </a:lnTo>
                    <a:lnTo>
                      <a:pt x="483" y="95"/>
                    </a:lnTo>
                    <a:lnTo>
                      <a:pt x="486" y="95"/>
                    </a:lnTo>
                    <a:lnTo>
                      <a:pt x="488" y="95"/>
                    </a:lnTo>
                    <a:lnTo>
                      <a:pt x="490" y="95"/>
                    </a:lnTo>
                    <a:lnTo>
                      <a:pt x="494" y="94"/>
                    </a:lnTo>
                    <a:lnTo>
                      <a:pt x="498" y="93"/>
                    </a:lnTo>
                    <a:lnTo>
                      <a:pt x="502" y="92"/>
                    </a:lnTo>
                    <a:lnTo>
                      <a:pt x="507" y="92"/>
                    </a:lnTo>
                    <a:lnTo>
                      <a:pt x="510" y="89"/>
                    </a:lnTo>
                    <a:lnTo>
                      <a:pt x="513" y="88"/>
                    </a:lnTo>
                    <a:lnTo>
                      <a:pt x="517" y="86"/>
                    </a:lnTo>
                    <a:lnTo>
                      <a:pt x="519" y="84"/>
                    </a:lnTo>
                    <a:lnTo>
                      <a:pt x="519" y="80"/>
                    </a:lnTo>
                    <a:lnTo>
                      <a:pt x="520" y="77"/>
                    </a:lnTo>
                    <a:lnTo>
                      <a:pt x="519" y="73"/>
                    </a:lnTo>
                    <a:lnTo>
                      <a:pt x="517" y="70"/>
                    </a:lnTo>
                    <a:lnTo>
                      <a:pt x="512" y="65"/>
                    </a:lnTo>
                    <a:lnTo>
                      <a:pt x="508" y="62"/>
                    </a:lnTo>
                    <a:lnTo>
                      <a:pt x="503" y="57"/>
                    </a:lnTo>
                    <a:lnTo>
                      <a:pt x="498" y="52"/>
                    </a:lnTo>
                    <a:lnTo>
                      <a:pt x="495" y="50"/>
                    </a:lnTo>
                    <a:lnTo>
                      <a:pt x="493" y="49"/>
                    </a:lnTo>
                    <a:lnTo>
                      <a:pt x="489" y="47"/>
                    </a:lnTo>
                    <a:lnTo>
                      <a:pt x="486" y="44"/>
                    </a:lnTo>
                    <a:lnTo>
                      <a:pt x="482" y="43"/>
                    </a:lnTo>
                    <a:lnTo>
                      <a:pt x="479" y="41"/>
                    </a:lnTo>
                    <a:lnTo>
                      <a:pt x="475" y="38"/>
                    </a:lnTo>
                    <a:lnTo>
                      <a:pt x="472" y="37"/>
                    </a:lnTo>
                    <a:lnTo>
                      <a:pt x="468" y="35"/>
                    </a:lnTo>
                    <a:lnTo>
                      <a:pt x="464" y="33"/>
                    </a:lnTo>
                    <a:lnTo>
                      <a:pt x="460" y="32"/>
                    </a:lnTo>
                    <a:lnTo>
                      <a:pt x="456" y="30"/>
                    </a:lnTo>
                    <a:lnTo>
                      <a:pt x="451" y="28"/>
                    </a:lnTo>
                    <a:lnTo>
                      <a:pt x="448" y="27"/>
                    </a:lnTo>
                    <a:lnTo>
                      <a:pt x="443" y="25"/>
                    </a:lnTo>
                    <a:lnTo>
                      <a:pt x="438" y="23"/>
                    </a:lnTo>
                    <a:lnTo>
                      <a:pt x="434" y="21"/>
                    </a:lnTo>
                    <a:lnTo>
                      <a:pt x="429" y="20"/>
                    </a:lnTo>
                    <a:lnTo>
                      <a:pt x="425" y="19"/>
                    </a:lnTo>
                    <a:lnTo>
                      <a:pt x="420" y="18"/>
                    </a:lnTo>
                    <a:lnTo>
                      <a:pt x="414" y="15"/>
                    </a:lnTo>
                    <a:lnTo>
                      <a:pt x="409" y="14"/>
                    </a:lnTo>
                    <a:lnTo>
                      <a:pt x="405" y="13"/>
                    </a:lnTo>
                    <a:lnTo>
                      <a:pt x="400"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66" name="Freeform 44"/>
              <p:cNvSpPr>
                <a:spLocks/>
              </p:cNvSpPr>
              <p:nvPr/>
            </p:nvSpPr>
            <p:spPr bwMode="auto">
              <a:xfrm>
                <a:off x="1714" y="3676"/>
                <a:ext cx="92" cy="33"/>
              </a:xfrm>
              <a:custGeom>
                <a:avLst/>
                <a:gdLst>
                  <a:gd name="T0" fmla="*/ 0 w 275"/>
                  <a:gd name="T1" fmla="*/ 0 h 100"/>
                  <a:gd name="T2" fmla="*/ 0 w 275"/>
                  <a:gd name="T3" fmla="*/ 0 h 100"/>
                  <a:gd name="T4" fmla="*/ 0 w 275"/>
                  <a:gd name="T5" fmla="*/ 0 h 100"/>
                  <a:gd name="T6" fmla="*/ 0 w 275"/>
                  <a:gd name="T7" fmla="*/ 0 h 100"/>
                  <a:gd name="T8" fmla="*/ 0 w 275"/>
                  <a:gd name="T9" fmla="*/ 0 h 100"/>
                  <a:gd name="T10" fmla="*/ 0 w 275"/>
                  <a:gd name="T11" fmla="*/ 0 h 100"/>
                  <a:gd name="T12" fmla="*/ 0 w 275"/>
                  <a:gd name="T13" fmla="*/ 0 h 100"/>
                  <a:gd name="T14" fmla="*/ 0 w 275"/>
                  <a:gd name="T15" fmla="*/ 0 h 100"/>
                  <a:gd name="T16" fmla="*/ 0 w 275"/>
                  <a:gd name="T17" fmla="*/ 0 h 100"/>
                  <a:gd name="T18" fmla="*/ 0 w 275"/>
                  <a:gd name="T19" fmla="*/ 0 h 100"/>
                  <a:gd name="T20" fmla="*/ 0 w 275"/>
                  <a:gd name="T21" fmla="*/ 0 h 100"/>
                  <a:gd name="T22" fmla="*/ 0 w 275"/>
                  <a:gd name="T23" fmla="*/ 0 h 100"/>
                  <a:gd name="T24" fmla="*/ 0 w 275"/>
                  <a:gd name="T25" fmla="*/ 0 h 100"/>
                  <a:gd name="T26" fmla="*/ 0 w 275"/>
                  <a:gd name="T27" fmla="*/ 0 h 100"/>
                  <a:gd name="T28" fmla="*/ 0 w 275"/>
                  <a:gd name="T29" fmla="*/ 0 h 100"/>
                  <a:gd name="T30" fmla="*/ 0 w 275"/>
                  <a:gd name="T31" fmla="*/ 0 h 100"/>
                  <a:gd name="T32" fmla="*/ 0 w 275"/>
                  <a:gd name="T33" fmla="*/ 0 h 100"/>
                  <a:gd name="T34" fmla="*/ 0 w 275"/>
                  <a:gd name="T35" fmla="*/ 0 h 100"/>
                  <a:gd name="T36" fmla="*/ 0 w 275"/>
                  <a:gd name="T37" fmla="*/ 0 h 100"/>
                  <a:gd name="T38" fmla="*/ 0 w 275"/>
                  <a:gd name="T39" fmla="*/ 0 h 100"/>
                  <a:gd name="T40" fmla="*/ 0 w 275"/>
                  <a:gd name="T41" fmla="*/ 0 h 100"/>
                  <a:gd name="T42" fmla="*/ 0 w 275"/>
                  <a:gd name="T43" fmla="*/ 0 h 100"/>
                  <a:gd name="T44" fmla="*/ 0 w 275"/>
                  <a:gd name="T45" fmla="*/ 0 h 100"/>
                  <a:gd name="T46" fmla="*/ 0 w 275"/>
                  <a:gd name="T47" fmla="*/ 0 h 100"/>
                  <a:gd name="T48" fmla="*/ 0 w 275"/>
                  <a:gd name="T49" fmla="*/ 0 h 100"/>
                  <a:gd name="T50" fmla="*/ 0 w 275"/>
                  <a:gd name="T51" fmla="*/ 0 h 100"/>
                  <a:gd name="T52" fmla="*/ 0 w 275"/>
                  <a:gd name="T53" fmla="*/ 0 h 100"/>
                  <a:gd name="T54" fmla="*/ 0 w 275"/>
                  <a:gd name="T55" fmla="*/ 0 h 100"/>
                  <a:gd name="T56" fmla="*/ 0 w 275"/>
                  <a:gd name="T57" fmla="*/ 0 h 100"/>
                  <a:gd name="T58" fmla="*/ 0 w 275"/>
                  <a:gd name="T59" fmla="*/ 0 h 100"/>
                  <a:gd name="T60" fmla="*/ 0 w 275"/>
                  <a:gd name="T61" fmla="*/ 0 h 100"/>
                  <a:gd name="T62" fmla="*/ 0 w 275"/>
                  <a:gd name="T63" fmla="*/ 0 h 100"/>
                  <a:gd name="T64" fmla="*/ 0 w 275"/>
                  <a:gd name="T65" fmla="*/ 0 h 100"/>
                  <a:gd name="T66" fmla="*/ 0 w 275"/>
                  <a:gd name="T67" fmla="*/ 0 h 100"/>
                  <a:gd name="T68" fmla="*/ 0 w 275"/>
                  <a:gd name="T69" fmla="*/ 0 h 100"/>
                  <a:gd name="T70" fmla="*/ 0 w 275"/>
                  <a:gd name="T71" fmla="*/ 0 h 100"/>
                  <a:gd name="T72" fmla="*/ 0 w 275"/>
                  <a:gd name="T73" fmla="*/ 0 h 100"/>
                  <a:gd name="T74" fmla="*/ 0 w 275"/>
                  <a:gd name="T75" fmla="*/ 0 h 100"/>
                  <a:gd name="T76" fmla="*/ 0 w 275"/>
                  <a:gd name="T77" fmla="*/ 0 h 100"/>
                  <a:gd name="T78" fmla="*/ 0 w 275"/>
                  <a:gd name="T79" fmla="*/ 0 h 100"/>
                  <a:gd name="T80" fmla="*/ 0 w 275"/>
                  <a:gd name="T81" fmla="*/ 0 h 100"/>
                  <a:gd name="T82" fmla="*/ 0 w 275"/>
                  <a:gd name="T83" fmla="*/ 0 h 100"/>
                  <a:gd name="T84" fmla="*/ 0 w 275"/>
                  <a:gd name="T85" fmla="*/ 0 h 100"/>
                  <a:gd name="T86" fmla="*/ 0 w 275"/>
                  <a:gd name="T87" fmla="*/ 0 h 100"/>
                  <a:gd name="T88" fmla="*/ 0 w 275"/>
                  <a:gd name="T89" fmla="*/ 0 h 100"/>
                  <a:gd name="T90" fmla="*/ 0 w 275"/>
                  <a:gd name="T91" fmla="*/ 0 h 100"/>
                  <a:gd name="T92" fmla="*/ 0 w 275"/>
                  <a:gd name="T93" fmla="*/ 0 h 100"/>
                  <a:gd name="T94" fmla="*/ 0 w 275"/>
                  <a:gd name="T95" fmla="*/ 0 h 100"/>
                  <a:gd name="T96" fmla="*/ 0 w 275"/>
                  <a:gd name="T97" fmla="*/ 0 h 100"/>
                  <a:gd name="T98" fmla="*/ 0 w 275"/>
                  <a:gd name="T99" fmla="*/ 0 h 100"/>
                  <a:gd name="T100" fmla="*/ 0 w 275"/>
                  <a:gd name="T101" fmla="*/ 0 h 100"/>
                  <a:gd name="T102" fmla="*/ 0 w 275"/>
                  <a:gd name="T103" fmla="*/ 0 h 100"/>
                  <a:gd name="T104" fmla="*/ 0 w 275"/>
                  <a:gd name="T105" fmla="*/ 0 h 100"/>
                  <a:gd name="T106" fmla="*/ 0 w 275"/>
                  <a:gd name="T107" fmla="*/ 0 h 100"/>
                  <a:gd name="T108" fmla="*/ 0 w 275"/>
                  <a:gd name="T109" fmla="*/ 0 h 100"/>
                  <a:gd name="T110" fmla="*/ 0 w 275"/>
                  <a:gd name="T111" fmla="*/ 0 h 10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75"/>
                  <a:gd name="T169" fmla="*/ 0 h 100"/>
                  <a:gd name="T170" fmla="*/ 275 w 275"/>
                  <a:gd name="T171" fmla="*/ 100 h 10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75" h="100">
                    <a:moveTo>
                      <a:pt x="210" y="2"/>
                    </a:moveTo>
                    <a:lnTo>
                      <a:pt x="206" y="2"/>
                    </a:lnTo>
                    <a:lnTo>
                      <a:pt x="201" y="1"/>
                    </a:lnTo>
                    <a:lnTo>
                      <a:pt x="198" y="1"/>
                    </a:lnTo>
                    <a:lnTo>
                      <a:pt x="194" y="1"/>
                    </a:lnTo>
                    <a:lnTo>
                      <a:pt x="190" y="0"/>
                    </a:lnTo>
                    <a:lnTo>
                      <a:pt x="186" y="0"/>
                    </a:lnTo>
                    <a:lnTo>
                      <a:pt x="183" y="0"/>
                    </a:lnTo>
                    <a:lnTo>
                      <a:pt x="179" y="0"/>
                    </a:lnTo>
                    <a:lnTo>
                      <a:pt x="174" y="0"/>
                    </a:lnTo>
                    <a:lnTo>
                      <a:pt x="171" y="0"/>
                    </a:lnTo>
                    <a:lnTo>
                      <a:pt x="168" y="0"/>
                    </a:lnTo>
                    <a:lnTo>
                      <a:pt x="164" y="0"/>
                    </a:lnTo>
                    <a:lnTo>
                      <a:pt x="159" y="0"/>
                    </a:lnTo>
                    <a:lnTo>
                      <a:pt x="156" y="0"/>
                    </a:lnTo>
                    <a:lnTo>
                      <a:pt x="151" y="0"/>
                    </a:lnTo>
                    <a:lnTo>
                      <a:pt x="148" y="0"/>
                    </a:lnTo>
                    <a:lnTo>
                      <a:pt x="144" y="0"/>
                    </a:lnTo>
                    <a:lnTo>
                      <a:pt x="140" y="0"/>
                    </a:lnTo>
                    <a:lnTo>
                      <a:pt x="135" y="0"/>
                    </a:lnTo>
                    <a:lnTo>
                      <a:pt x="131" y="1"/>
                    </a:lnTo>
                    <a:lnTo>
                      <a:pt x="126" y="1"/>
                    </a:lnTo>
                    <a:lnTo>
                      <a:pt x="121" y="1"/>
                    </a:lnTo>
                    <a:lnTo>
                      <a:pt x="118" y="2"/>
                    </a:lnTo>
                    <a:lnTo>
                      <a:pt x="113" y="2"/>
                    </a:lnTo>
                    <a:lnTo>
                      <a:pt x="109" y="2"/>
                    </a:lnTo>
                    <a:lnTo>
                      <a:pt x="104" y="4"/>
                    </a:lnTo>
                    <a:lnTo>
                      <a:pt x="99" y="4"/>
                    </a:lnTo>
                    <a:lnTo>
                      <a:pt x="94" y="5"/>
                    </a:lnTo>
                    <a:lnTo>
                      <a:pt x="91" y="5"/>
                    </a:lnTo>
                    <a:lnTo>
                      <a:pt x="89" y="5"/>
                    </a:lnTo>
                    <a:lnTo>
                      <a:pt x="86" y="6"/>
                    </a:lnTo>
                    <a:lnTo>
                      <a:pt x="83" y="6"/>
                    </a:lnTo>
                    <a:lnTo>
                      <a:pt x="81" y="7"/>
                    </a:lnTo>
                    <a:lnTo>
                      <a:pt x="79" y="7"/>
                    </a:lnTo>
                    <a:lnTo>
                      <a:pt x="75" y="8"/>
                    </a:lnTo>
                    <a:lnTo>
                      <a:pt x="73" y="8"/>
                    </a:lnTo>
                    <a:lnTo>
                      <a:pt x="70" y="8"/>
                    </a:lnTo>
                    <a:lnTo>
                      <a:pt x="67" y="9"/>
                    </a:lnTo>
                    <a:lnTo>
                      <a:pt x="65" y="9"/>
                    </a:lnTo>
                    <a:lnTo>
                      <a:pt x="61" y="11"/>
                    </a:lnTo>
                    <a:lnTo>
                      <a:pt x="57" y="11"/>
                    </a:lnTo>
                    <a:lnTo>
                      <a:pt x="52" y="13"/>
                    </a:lnTo>
                    <a:lnTo>
                      <a:pt x="47" y="14"/>
                    </a:lnTo>
                    <a:lnTo>
                      <a:pt x="43" y="15"/>
                    </a:lnTo>
                    <a:lnTo>
                      <a:pt x="39" y="16"/>
                    </a:lnTo>
                    <a:lnTo>
                      <a:pt x="36" y="19"/>
                    </a:lnTo>
                    <a:lnTo>
                      <a:pt x="31" y="20"/>
                    </a:lnTo>
                    <a:lnTo>
                      <a:pt x="29" y="21"/>
                    </a:lnTo>
                    <a:lnTo>
                      <a:pt x="25" y="22"/>
                    </a:lnTo>
                    <a:lnTo>
                      <a:pt x="23" y="24"/>
                    </a:lnTo>
                    <a:lnTo>
                      <a:pt x="17" y="28"/>
                    </a:lnTo>
                    <a:lnTo>
                      <a:pt x="14" y="31"/>
                    </a:lnTo>
                    <a:lnTo>
                      <a:pt x="9" y="35"/>
                    </a:lnTo>
                    <a:lnTo>
                      <a:pt x="6" y="38"/>
                    </a:lnTo>
                    <a:lnTo>
                      <a:pt x="3" y="42"/>
                    </a:lnTo>
                    <a:lnTo>
                      <a:pt x="2" y="45"/>
                    </a:lnTo>
                    <a:lnTo>
                      <a:pt x="1" y="49"/>
                    </a:lnTo>
                    <a:lnTo>
                      <a:pt x="0" y="51"/>
                    </a:lnTo>
                    <a:lnTo>
                      <a:pt x="0" y="53"/>
                    </a:lnTo>
                    <a:lnTo>
                      <a:pt x="0" y="57"/>
                    </a:lnTo>
                    <a:lnTo>
                      <a:pt x="0" y="59"/>
                    </a:lnTo>
                    <a:lnTo>
                      <a:pt x="2" y="63"/>
                    </a:lnTo>
                    <a:lnTo>
                      <a:pt x="5" y="65"/>
                    </a:lnTo>
                    <a:lnTo>
                      <a:pt x="8" y="68"/>
                    </a:lnTo>
                    <a:lnTo>
                      <a:pt x="9" y="71"/>
                    </a:lnTo>
                    <a:lnTo>
                      <a:pt x="12" y="73"/>
                    </a:lnTo>
                    <a:lnTo>
                      <a:pt x="14" y="74"/>
                    </a:lnTo>
                    <a:lnTo>
                      <a:pt x="17" y="76"/>
                    </a:lnTo>
                    <a:lnTo>
                      <a:pt x="20" y="79"/>
                    </a:lnTo>
                    <a:lnTo>
                      <a:pt x="23" y="80"/>
                    </a:lnTo>
                    <a:lnTo>
                      <a:pt x="25" y="82"/>
                    </a:lnTo>
                    <a:lnTo>
                      <a:pt x="30" y="85"/>
                    </a:lnTo>
                    <a:lnTo>
                      <a:pt x="34" y="86"/>
                    </a:lnTo>
                    <a:lnTo>
                      <a:pt x="37" y="88"/>
                    </a:lnTo>
                    <a:lnTo>
                      <a:pt x="42" y="89"/>
                    </a:lnTo>
                    <a:lnTo>
                      <a:pt x="46" y="92"/>
                    </a:lnTo>
                    <a:lnTo>
                      <a:pt x="51" y="93"/>
                    </a:lnTo>
                    <a:lnTo>
                      <a:pt x="57" y="94"/>
                    </a:lnTo>
                    <a:lnTo>
                      <a:pt x="59" y="94"/>
                    </a:lnTo>
                    <a:lnTo>
                      <a:pt x="62" y="95"/>
                    </a:lnTo>
                    <a:lnTo>
                      <a:pt x="65" y="95"/>
                    </a:lnTo>
                    <a:lnTo>
                      <a:pt x="68" y="96"/>
                    </a:lnTo>
                    <a:lnTo>
                      <a:pt x="70" y="96"/>
                    </a:lnTo>
                    <a:lnTo>
                      <a:pt x="74" y="96"/>
                    </a:lnTo>
                    <a:lnTo>
                      <a:pt x="76" y="97"/>
                    </a:lnTo>
                    <a:lnTo>
                      <a:pt x="80" y="97"/>
                    </a:lnTo>
                    <a:lnTo>
                      <a:pt x="82" y="97"/>
                    </a:lnTo>
                    <a:lnTo>
                      <a:pt x="86" y="98"/>
                    </a:lnTo>
                    <a:lnTo>
                      <a:pt x="89" y="98"/>
                    </a:lnTo>
                    <a:lnTo>
                      <a:pt x="94" y="100"/>
                    </a:lnTo>
                    <a:lnTo>
                      <a:pt x="96" y="100"/>
                    </a:lnTo>
                    <a:lnTo>
                      <a:pt x="99" y="100"/>
                    </a:lnTo>
                    <a:lnTo>
                      <a:pt x="103" y="100"/>
                    </a:lnTo>
                    <a:lnTo>
                      <a:pt x="107" y="100"/>
                    </a:lnTo>
                    <a:lnTo>
                      <a:pt x="111" y="100"/>
                    </a:lnTo>
                    <a:lnTo>
                      <a:pt x="114" y="100"/>
                    </a:lnTo>
                    <a:lnTo>
                      <a:pt x="119" y="100"/>
                    </a:lnTo>
                    <a:lnTo>
                      <a:pt x="122" y="100"/>
                    </a:lnTo>
                    <a:lnTo>
                      <a:pt x="126" y="100"/>
                    </a:lnTo>
                    <a:lnTo>
                      <a:pt x="129" y="98"/>
                    </a:lnTo>
                    <a:lnTo>
                      <a:pt x="133" y="98"/>
                    </a:lnTo>
                    <a:lnTo>
                      <a:pt x="136" y="98"/>
                    </a:lnTo>
                    <a:lnTo>
                      <a:pt x="139" y="97"/>
                    </a:lnTo>
                    <a:lnTo>
                      <a:pt x="142" y="97"/>
                    </a:lnTo>
                    <a:lnTo>
                      <a:pt x="146" y="96"/>
                    </a:lnTo>
                    <a:lnTo>
                      <a:pt x="149" y="96"/>
                    </a:lnTo>
                    <a:lnTo>
                      <a:pt x="153" y="96"/>
                    </a:lnTo>
                    <a:lnTo>
                      <a:pt x="155" y="96"/>
                    </a:lnTo>
                    <a:lnTo>
                      <a:pt x="158" y="95"/>
                    </a:lnTo>
                    <a:lnTo>
                      <a:pt x="162" y="95"/>
                    </a:lnTo>
                    <a:lnTo>
                      <a:pt x="164" y="94"/>
                    </a:lnTo>
                    <a:lnTo>
                      <a:pt x="168" y="94"/>
                    </a:lnTo>
                    <a:lnTo>
                      <a:pt x="170" y="94"/>
                    </a:lnTo>
                    <a:lnTo>
                      <a:pt x="173" y="94"/>
                    </a:lnTo>
                    <a:lnTo>
                      <a:pt x="176" y="93"/>
                    </a:lnTo>
                    <a:lnTo>
                      <a:pt x="178" y="92"/>
                    </a:lnTo>
                    <a:lnTo>
                      <a:pt x="181" y="92"/>
                    </a:lnTo>
                    <a:lnTo>
                      <a:pt x="184" y="92"/>
                    </a:lnTo>
                    <a:lnTo>
                      <a:pt x="187" y="90"/>
                    </a:lnTo>
                    <a:lnTo>
                      <a:pt x="190" y="90"/>
                    </a:lnTo>
                    <a:lnTo>
                      <a:pt x="192" y="89"/>
                    </a:lnTo>
                    <a:lnTo>
                      <a:pt x="195" y="89"/>
                    </a:lnTo>
                    <a:lnTo>
                      <a:pt x="200" y="88"/>
                    </a:lnTo>
                    <a:lnTo>
                      <a:pt x="205" y="87"/>
                    </a:lnTo>
                    <a:lnTo>
                      <a:pt x="209" y="86"/>
                    </a:lnTo>
                    <a:lnTo>
                      <a:pt x="214" y="85"/>
                    </a:lnTo>
                    <a:lnTo>
                      <a:pt x="217" y="82"/>
                    </a:lnTo>
                    <a:lnTo>
                      <a:pt x="222" y="81"/>
                    </a:lnTo>
                    <a:lnTo>
                      <a:pt x="225" y="80"/>
                    </a:lnTo>
                    <a:lnTo>
                      <a:pt x="230" y="79"/>
                    </a:lnTo>
                    <a:lnTo>
                      <a:pt x="232" y="76"/>
                    </a:lnTo>
                    <a:lnTo>
                      <a:pt x="237" y="75"/>
                    </a:lnTo>
                    <a:lnTo>
                      <a:pt x="240" y="74"/>
                    </a:lnTo>
                    <a:lnTo>
                      <a:pt x="244" y="72"/>
                    </a:lnTo>
                    <a:lnTo>
                      <a:pt x="246" y="71"/>
                    </a:lnTo>
                    <a:lnTo>
                      <a:pt x="250" y="68"/>
                    </a:lnTo>
                    <a:lnTo>
                      <a:pt x="252" y="67"/>
                    </a:lnTo>
                    <a:lnTo>
                      <a:pt x="255" y="65"/>
                    </a:lnTo>
                    <a:lnTo>
                      <a:pt x="258" y="64"/>
                    </a:lnTo>
                    <a:lnTo>
                      <a:pt x="261" y="63"/>
                    </a:lnTo>
                    <a:lnTo>
                      <a:pt x="263" y="60"/>
                    </a:lnTo>
                    <a:lnTo>
                      <a:pt x="266" y="59"/>
                    </a:lnTo>
                    <a:lnTo>
                      <a:pt x="269" y="55"/>
                    </a:lnTo>
                    <a:lnTo>
                      <a:pt x="273" y="50"/>
                    </a:lnTo>
                    <a:lnTo>
                      <a:pt x="274" y="45"/>
                    </a:lnTo>
                    <a:lnTo>
                      <a:pt x="275" y="42"/>
                    </a:lnTo>
                    <a:lnTo>
                      <a:pt x="275" y="37"/>
                    </a:lnTo>
                    <a:lnTo>
                      <a:pt x="274" y="33"/>
                    </a:lnTo>
                    <a:lnTo>
                      <a:pt x="273" y="28"/>
                    </a:lnTo>
                    <a:lnTo>
                      <a:pt x="269" y="24"/>
                    </a:lnTo>
                    <a:lnTo>
                      <a:pt x="266" y="20"/>
                    </a:lnTo>
                    <a:lnTo>
                      <a:pt x="261" y="16"/>
                    </a:lnTo>
                    <a:lnTo>
                      <a:pt x="258" y="14"/>
                    </a:lnTo>
                    <a:lnTo>
                      <a:pt x="254" y="13"/>
                    </a:lnTo>
                    <a:lnTo>
                      <a:pt x="251" y="11"/>
                    </a:lnTo>
                    <a:lnTo>
                      <a:pt x="247" y="9"/>
                    </a:lnTo>
                    <a:lnTo>
                      <a:pt x="244" y="8"/>
                    </a:lnTo>
                    <a:lnTo>
                      <a:pt x="239" y="7"/>
                    </a:lnTo>
                    <a:lnTo>
                      <a:pt x="235" y="5"/>
                    </a:lnTo>
                    <a:lnTo>
                      <a:pt x="231" y="5"/>
                    </a:lnTo>
                    <a:lnTo>
                      <a:pt x="228" y="4"/>
                    </a:lnTo>
                    <a:lnTo>
                      <a:pt x="225" y="4"/>
                    </a:lnTo>
                    <a:lnTo>
                      <a:pt x="223" y="2"/>
                    </a:lnTo>
                    <a:lnTo>
                      <a:pt x="221" y="2"/>
                    </a:lnTo>
                    <a:lnTo>
                      <a:pt x="217" y="2"/>
                    </a:lnTo>
                    <a:lnTo>
                      <a:pt x="215" y="2"/>
                    </a:lnTo>
                    <a:lnTo>
                      <a:pt x="213" y="2"/>
                    </a:lnTo>
                    <a:lnTo>
                      <a:pt x="210" y="2"/>
                    </a:lnTo>
                    <a:close/>
                  </a:path>
                </a:pathLst>
              </a:custGeom>
              <a:solidFill>
                <a:srgbClr val="FF91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67" name="Freeform 45"/>
              <p:cNvSpPr>
                <a:spLocks/>
              </p:cNvSpPr>
              <p:nvPr/>
            </p:nvSpPr>
            <p:spPr bwMode="auto">
              <a:xfrm>
                <a:off x="1781" y="3738"/>
                <a:ext cx="67" cy="36"/>
              </a:xfrm>
              <a:custGeom>
                <a:avLst/>
                <a:gdLst>
                  <a:gd name="T0" fmla="*/ 0 w 203"/>
                  <a:gd name="T1" fmla="*/ 0 h 108"/>
                  <a:gd name="T2" fmla="*/ 0 w 203"/>
                  <a:gd name="T3" fmla="*/ 0 h 108"/>
                  <a:gd name="T4" fmla="*/ 0 w 203"/>
                  <a:gd name="T5" fmla="*/ 0 h 108"/>
                  <a:gd name="T6" fmla="*/ 0 w 203"/>
                  <a:gd name="T7" fmla="*/ 0 h 108"/>
                  <a:gd name="T8" fmla="*/ 0 w 203"/>
                  <a:gd name="T9" fmla="*/ 0 h 108"/>
                  <a:gd name="T10" fmla="*/ 0 w 203"/>
                  <a:gd name="T11" fmla="*/ 0 h 108"/>
                  <a:gd name="T12" fmla="*/ 0 w 203"/>
                  <a:gd name="T13" fmla="*/ 0 h 108"/>
                  <a:gd name="T14" fmla="*/ 0 w 203"/>
                  <a:gd name="T15" fmla="*/ 0 h 108"/>
                  <a:gd name="T16" fmla="*/ 0 w 203"/>
                  <a:gd name="T17" fmla="*/ 0 h 108"/>
                  <a:gd name="T18" fmla="*/ 0 w 203"/>
                  <a:gd name="T19" fmla="*/ 0 h 108"/>
                  <a:gd name="T20" fmla="*/ 0 w 203"/>
                  <a:gd name="T21" fmla="*/ 0 h 108"/>
                  <a:gd name="T22" fmla="*/ 0 w 203"/>
                  <a:gd name="T23" fmla="*/ 0 h 108"/>
                  <a:gd name="T24" fmla="*/ 0 w 203"/>
                  <a:gd name="T25" fmla="*/ 0 h 108"/>
                  <a:gd name="T26" fmla="*/ 0 w 203"/>
                  <a:gd name="T27" fmla="*/ 0 h 108"/>
                  <a:gd name="T28" fmla="*/ 0 w 203"/>
                  <a:gd name="T29" fmla="*/ 0 h 108"/>
                  <a:gd name="T30" fmla="*/ 0 w 203"/>
                  <a:gd name="T31" fmla="*/ 0 h 108"/>
                  <a:gd name="T32" fmla="*/ 0 w 203"/>
                  <a:gd name="T33" fmla="*/ 0 h 108"/>
                  <a:gd name="T34" fmla="*/ 0 w 203"/>
                  <a:gd name="T35" fmla="*/ 0 h 108"/>
                  <a:gd name="T36" fmla="*/ 0 w 203"/>
                  <a:gd name="T37" fmla="*/ 0 h 108"/>
                  <a:gd name="T38" fmla="*/ 0 w 203"/>
                  <a:gd name="T39" fmla="*/ 0 h 108"/>
                  <a:gd name="T40" fmla="*/ 0 w 203"/>
                  <a:gd name="T41" fmla="*/ 0 h 108"/>
                  <a:gd name="T42" fmla="*/ 0 w 203"/>
                  <a:gd name="T43" fmla="*/ 0 h 108"/>
                  <a:gd name="T44" fmla="*/ 0 w 203"/>
                  <a:gd name="T45" fmla="*/ 0 h 108"/>
                  <a:gd name="T46" fmla="*/ 0 w 203"/>
                  <a:gd name="T47" fmla="*/ 0 h 108"/>
                  <a:gd name="T48" fmla="*/ 0 w 203"/>
                  <a:gd name="T49" fmla="*/ 0 h 108"/>
                  <a:gd name="T50" fmla="*/ 0 w 203"/>
                  <a:gd name="T51" fmla="*/ 0 h 108"/>
                  <a:gd name="T52" fmla="*/ 0 w 203"/>
                  <a:gd name="T53" fmla="*/ 0 h 108"/>
                  <a:gd name="T54" fmla="*/ 0 w 203"/>
                  <a:gd name="T55" fmla="*/ 0 h 108"/>
                  <a:gd name="T56" fmla="*/ 0 w 203"/>
                  <a:gd name="T57" fmla="*/ 0 h 108"/>
                  <a:gd name="T58" fmla="*/ 0 w 203"/>
                  <a:gd name="T59" fmla="*/ 0 h 108"/>
                  <a:gd name="T60" fmla="*/ 0 w 203"/>
                  <a:gd name="T61" fmla="*/ 0 h 108"/>
                  <a:gd name="T62" fmla="*/ 0 w 203"/>
                  <a:gd name="T63" fmla="*/ 0 h 108"/>
                  <a:gd name="T64" fmla="*/ 0 w 203"/>
                  <a:gd name="T65" fmla="*/ 0 h 108"/>
                  <a:gd name="T66" fmla="*/ 0 w 203"/>
                  <a:gd name="T67" fmla="*/ 0 h 108"/>
                  <a:gd name="T68" fmla="*/ 0 w 203"/>
                  <a:gd name="T69" fmla="*/ 0 h 108"/>
                  <a:gd name="T70" fmla="*/ 0 w 203"/>
                  <a:gd name="T71" fmla="*/ 0 h 108"/>
                  <a:gd name="T72" fmla="*/ 0 w 203"/>
                  <a:gd name="T73" fmla="*/ 0 h 108"/>
                  <a:gd name="T74" fmla="*/ 0 w 203"/>
                  <a:gd name="T75" fmla="*/ 0 h 108"/>
                  <a:gd name="T76" fmla="*/ 0 w 203"/>
                  <a:gd name="T77" fmla="*/ 0 h 108"/>
                  <a:gd name="T78" fmla="*/ 0 w 203"/>
                  <a:gd name="T79" fmla="*/ 0 h 108"/>
                  <a:gd name="T80" fmla="*/ 0 w 203"/>
                  <a:gd name="T81" fmla="*/ 0 h 108"/>
                  <a:gd name="T82" fmla="*/ 0 w 203"/>
                  <a:gd name="T83" fmla="*/ 0 h 108"/>
                  <a:gd name="T84" fmla="*/ 0 w 203"/>
                  <a:gd name="T85" fmla="*/ 0 h 10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03"/>
                  <a:gd name="T130" fmla="*/ 0 h 108"/>
                  <a:gd name="T131" fmla="*/ 203 w 203"/>
                  <a:gd name="T132" fmla="*/ 108 h 10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03" h="108">
                    <a:moveTo>
                      <a:pt x="189" y="6"/>
                    </a:moveTo>
                    <a:lnTo>
                      <a:pt x="186" y="7"/>
                    </a:lnTo>
                    <a:lnTo>
                      <a:pt x="182" y="10"/>
                    </a:lnTo>
                    <a:lnTo>
                      <a:pt x="179" y="11"/>
                    </a:lnTo>
                    <a:lnTo>
                      <a:pt x="175" y="13"/>
                    </a:lnTo>
                    <a:lnTo>
                      <a:pt x="171" y="15"/>
                    </a:lnTo>
                    <a:lnTo>
                      <a:pt x="166" y="18"/>
                    </a:lnTo>
                    <a:lnTo>
                      <a:pt x="163" y="19"/>
                    </a:lnTo>
                    <a:lnTo>
                      <a:pt x="158" y="22"/>
                    </a:lnTo>
                    <a:lnTo>
                      <a:pt x="152" y="25"/>
                    </a:lnTo>
                    <a:lnTo>
                      <a:pt x="148" y="27"/>
                    </a:lnTo>
                    <a:lnTo>
                      <a:pt x="143" y="29"/>
                    </a:lnTo>
                    <a:lnTo>
                      <a:pt x="138" y="32"/>
                    </a:lnTo>
                    <a:lnTo>
                      <a:pt x="136" y="33"/>
                    </a:lnTo>
                    <a:lnTo>
                      <a:pt x="133" y="34"/>
                    </a:lnTo>
                    <a:lnTo>
                      <a:pt x="130" y="36"/>
                    </a:lnTo>
                    <a:lnTo>
                      <a:pt x="128" y="37"/>
                    </a:lnTo>
                    <a:lnTo>
                      <a:pt x="125" y="39"/>
                    </a:lnTo>
                    <a:lnTo>
                      <a:pt x="122" y="40"/>
                    </a:lnTo>
                    <a:lnTo>
                      <a:pt x="120" y="41"/>
                    </a:lnTo>
                    <a:lnTo>
                      <a:pt x="118" y="42"/>
                    </a:lnTo>
                    <a:lnTo>
                      <a:pt x="114" y="43"/>
                    </a:lnTo>
                    <a:lnTo>
                      <a:pt x="112" y="45"/>
                    </a:lnTo>
                    <a:lnTo>
                      <a:pt x="108" y="45"/>
                    </a:lnTo>
                    <a:lnTo>
                      <a:pt x="106" y="48"/>
                    </a:lnTo>
                    <a:lnTo>
                      <a:pt x="104" y="48"/>
                    </a:lnTo>
                    <a:lnTo>
                      <a:pt x="101" y="50"/>
                    </a:lnTo>
                    <a:lnTo>
                      <a:pt x="98" y="50"/>
                    </a:lnTo>
                    <a:lnTo>
                      <a:pt x="96" y="52"/>
                    </a:lnTo>
                    <a:lnTo>
                      <a:pt x="93" y="54"/>
                    </a:lnTo>
                    <a:lnTo>
                      <a:pt x="90" y="54"/>
                    </a:lnTo>
                    <a:lnTo>
                      <a:pt x="88" y="55"/>
                    </a:lnTo>
                    <a:lnTo>
                      <a:pt x="85" y="56"/>
                    </a:lnTo>
                    <a:lnTo>
                      <a:pt x="79" y="59"/>
                    </a:lnTo>
                    <a:lnTo>
                      <a:pt x="76" y="62"/>
                    </a:lnTo>
                    <a:lnTo>
                      <a:pt x="70" y="63"/>
                    </a:lnTo>
                    <a:lnTo>
                      <a:pt x="66" y="65"/>
                    </a:lnTo>
                    <a:lnTo>
                      <a:pt x="62" y="66"/>
                    </a:lnTo>
                    <a:lnTo>
                      <a:pt x="58" y="69"/>
                    </a:lnTo>
                    <a:lnTo>
                      <a:pt x="53" y="70"/>
                    </a:lnTo>
                    <a:lnTo>
                      <a:pt x="49" y="71"/>
                    </a:lnTo>
                    <a:lnTo>
                      <a:pt x="47" y="72"/>
                    </a:lnTo>
                    <a:lnTo>
                      <a:pt x="44" y="74"/>
                    </a:lnTo>
                    <a:lnTo>
                      <a:pt x="40" y="74"/>
                    </a:lnTo>
                    <a:lnTo>
                      <a:pt x="38" y="76"/>
                    </a:lnTo>
                    <a:lnTo>
                      <a:pt x="34" y="76"/>
                    </a:lnTo>
                    <a:lnTo>
                      <a:pt x="32" y="77"/>
                    </a:lnTo>
                    <a:lnTo>
                      <a:pt x="30" y="77"/>
                    </a:lnTo>
                    <a:lnTo>
                      <a:pt x="27" y="79"/>
                    </a:lnTo>
                    <a:lnTo>
                      <a:pt x="25" y="79"/>
                    </a:lnTo>
                    <a:lnTo>
                      <a:pt x="23" y="80"/>
                    </a:lnTo>
                    <a:lnTo>
                      <a:pt x="18" y="82"/>
                    </a:lnTo>
                    <a:lnTo>
                      <a:pt x="14" y="85"/>
                    </a:lnTo>
                    <a:lnTo>
                      <a:pt x="11" y="87"/>
                    </a:lnTo>
                    <a:lnTo>
                      <a:pt x="8" y="89"/>
                    </a:lnTo>
                    <a:lnTo>
                      <a:pt x="6" y="91"/>
                    </a:lnTo>
                    <a:lnTo>
                      <a:pt x="3" y="93"/>
                    </a:lnTo>
                    <a:lnTo>
                      <a:pt x="1" y="95"/>
                    </a:lnTo>
                    <a:lnTo>
                      <a:pt x="1" y="97"/>
                    </a:lnTo>
                    <a:lnTo>
                      <a:pt x="0" y="101"/>
                    </a:lnTo>
                    <a:lnTo>
                      <a:pt x="2" y="106"/>
                    </a:lnTo>
                    <a:lnTo>
                      <a:pt x="4" y="107"/>
                    </a:lnTo>
                    <a:lnTo>
                      <a:pt x="8" y="108"/>
                    </a:lnTo>
                    <a:lnTo>
                      <a:pt x="11" y="108"/>
                    </a:lnTo>
                    <a:lnTo>
                      <a:pt x="16" y="108"/>
                    </a:lnTo>
                    <a:lnTo>
                      <a:pt x="18" y="107"/>
                    </a:lnTo>
                    <a:lnTo>
                      <a:pt x="22" y="106"/>
                    </a:lnTo>
                    <a:lnTo>
                      <a:pt x="24" y="104"/>
                    </a:lnTo>
                    <a:lnTo>
                      <a:pt x="27" y="104"/>
                    </a:lnTo>
                    <a:lnTo>
                      <a:pt x="30" y="103"/>
                    </a:lnTo>
                    <a:lnTo>
                      <a:pt x="33" y="102"/>
                    </a:lnTo>
                    <a:lnTo>
                      <a:pt x="37" y="101"/>
                    </a:lnTo>
                    <a:lnTo>
                      <a:pt x="40" y="101"/>
                    </a:lnTo>
                    <a:lnTo>
                      <a:pt x="43" y="99"/>
                    </a:lnTo>
                    <a:lnTo>
                      <a:pt x="46" y="97"/>
                    </a:lnTo>
                    <a:lnTo>
                      <a:pt x="49" y="96"/>
                    </a:lnTo>
                    <a:lnTo>
                      <a:pt x="53" y="95"/>
                    </a:lnTo>
                    <a:lnTo>
                      <a:pt x="56" y="94"/>
                    </a:lnTo>
                    <a:lnTo>
                      <a:pt x="59" y="92"/>
                    </a:lnTo>
                    <a:lnTo>
                      <a:pt x="62" y="91"/>
                    </a:lnTo>
                    <a:lnTo>
                      <a:pt x="66" y="89"/>
                    </a:lnTo>
                    <a:lnTo>
                      <a:pt x="69" y="88"/>
                    </a:lnTo>
                    <a:lnTo>
                      <a:pt x="71" y="86"/>
                    </a:lnTo>
                    <a:lnTo>
                      <a:pt x="75" y="85"/>
                    </a:lnTo>
                    <a:lnTo>
                      <a:pt x="78" y="84"/>
                    </a:lnTo>
                    <a:lnTo>
                      <a:pt x="81" y="82"/>
                    </a:lnTo>
                    <a:lnTo>
                      <a:pt x="83" y="81"/>
                    </a:lnTo>
                    <a:lnTo>
                      <a:pt x="85" y="80"/>
                    </a:lnTo>
                    <a:lnTo>
                      <a:pt x="88" y="79"/>
                    </a:lnTo>
                    <a:lnTo>
                      <a:pt x="92" y="76"/>
                    </a:lnTo>
                    <a:lnTo>
                      <a:pt x="97" y="73"/>
                    </a:lnTo>
                    <a:lnTo>
                      <a:pt x="100" y="71"/>
                    </a:lnTo>
                    <a:lnTo>
                      <a:pt x="103" y="70"/>
                    </a:lnTo>
                    <a:lnTo>
                      <a:pt x="106" y="67"/>
                    </a:lnTo>
                    <a:lnTo>
                      <a:pt x="110" y="66"/>
                    </a:lnTo>
                    <a:lnTo>
                      <a:pt x="113" y="64"/>
                    </a:lnTo>
                    <a:lnTo>
                      <a:pt x="115" y="62"/>
                    </a:lnTo>
                    <a:lnTo>
                      <a:pt x="119" y="59"/>
                    </a:lnTo>
                    <a:lnTo>
                      <a:pt x="123" y="58"/>
                    </a:lnTo>
                    <a:lnTo>
                      <a:pt x="127" y="56"/>
                    </a:lnTo>
                    <a:lnTo>
                      <a:pt x="130" y="54"/>
                    </a:lnTo>
                    <a:lnTo>
                      <a:pt x="134" y="51"/>
                    </a:lnTo>
                    <a:lnTo>
                      <a:pt x="138" y="50"/>
                    </a:lnTo>
                    <a:lnTo>
                      <a:pt x="141" y="48"/>
                    </a:lnTo>
                    <a:lnTo>
                      <a:pt x="144" y="45"/>
                    </a:lnTo>
                    <a:lnTo>
                      <a:pt x="148" y="43"/>
                    </a:lnTo>
                    <a:lnTo>
                      <a:pt x="152" y="42"/>
                    </a:lnTo>
                    <a:lnTo>
                      <a:pt x="156" y="40"/>
                    </a:lnTo>
                    <a:lnTo>
                      <a:pt x="158" y="37"/>
                    </a:lnTo>
                    <a:lnTo>
                      <a:pt x="162" y="35"/>
                    </a:lnTo>
                    <a:lnTo>
                      <a:pt x="165" y="34"/>
                    </a:lnTo>
                    <a:lnTo>
                      <a:pt x="168" y="32"/>
                    </a:lnTo>
                    <a:lnTo>
                      <a:pt x="171" y="30"/>
                    </a:lnTo>
                    <a:lnTo>
                      <a:pt x="174" y="28"/>
                    </a:lnTo>
                    <a:lnTo>
                      <a:pt x="177" y="27"/>
                    </a:lnTo>
                    <a:lnTo>
                      <a:pt x="181" y="23"/>
                    </a:lnTo>
                    <a:lnTo>
                      <a:pt x="186" y="21"/>
                    </a:lnTo>
                    <a:lnTo>
                      <a:pt x="189" y="18"/>
                    </a:lnTo>
                    <a:lnTo>
                      <a:pt x="193" y="15"/>
                    </a:lnTo>
                    <a:lnTo>
                      <a:pt x="195" y="12"/>
                    </a:lnTo>
                    <a:lnTo>
                      <a:pt x="197" y="11"/>
                    </a:lnTo>
                    <a:lnTo>
                      <a:pt x="201" y="5"/>
                    </a:lnTo>
                    <a:lnTo>
                      <a:pt x="203" y="3"/>
                    </a:lnTo>
                    <a:lnTo>
                      <a:pt x="203" y="0"/>
                    </a:lnTo>
                    <a:lnTo>
                      <a:pt x="201" y="0"/>
                    </a:lnTo>
                    <a:lnTo>
                      <a:pt x="199" y="0"/>
                    </a:lnTo>
                    <a:lnTo>
                      <a:pt x="196" y="2"/>
                    </a:lnTo>
                    <a:lnTo>
                      <a:pt x="193" y="4"/>
                    </a:lnTo>
                    <a:lnTo>
                      <a:pt x="189" y="6"/>
                    </a:lnTo>
                    <a:close/>
                  </a:path>
                </a:pathLst>
              </a:custGeom>
              <a:solidFill>
                <a:srgbClr val="FFFFC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grpSp>
        <p:pic>
          <p:nvPicPr>
            <p:cNvPr id="14344" name="Picture 56" descr="Decoder Ri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06" y="3437"/>
              <a:ext cx="1152" cy="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063159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Make Sure to Use Title Case</a:t>
            </a:r>
          </a:p>
        </p:txBody>
      </p:sp>
      <p:sp>
        <p:nvSpPr>
          <p:cNvPr id="4" name="Content Placeholder 3"/>
          <p:cNvSpPr>
            <a:spLocks noGrp="1"/>
          </p:cNvSpPr>
          <p:nvPr>
            <p:ph sz="quarter" idx="11"/>
          </p:nvPr>
        </p:nvSpPr>
        <p:spPr/>
        <p:txBody>
          <a:bodyPr/>
          <a:lstStyle/>
          <a:p>
            <a:r>
              <a:rPr lang="en-US" dirty="0"/>
              <a:t>Congratulations!</a:t>
            </a:r>
          </a:p>
          <a:p>
            <a:r>
              <a:rPr lang="en-US" dirty="0"/>
              <a:t>Why a standard template?</a:t>
            </a:r>
          </a:p>
          <a:p>
            <a:r>
              <a:rPr lang="en-US" dirty="0"/>
              <a:t>About this template</a:t>
            </a:r>
          </a:p>
          <a:p>
            <a:r>
              <a:rPr lang="en-US" dirty="0"/>
              <a:t>About your presentation</a:t>
            </a:r>
          </a:p>
          <a:p>
            <a:r>
              <a:rPr lang="en-US" dirty="0"/>
              <a:t>Slide templates</a:t>
            </a:r>
          </a:p>
          <a:p>
            <a:endParaRPr lang="en-US" dirty="0"/>
          </a:p>
        </p:txBody>
      </p:sp>
      <p:sp>
        <p:nvSpPr>
          <p:cNvPr id="3" name="Slide Number Placeholder 2">
            <a:extLst>
              <a:ext uri="{FF2B5EF4-FFF2-40B4-BE49-F238E27FC236}">
                <a16:creationId xmlns:a16="http://schemas.microsoft.com/office/drawing/2014/main" id="{C9DC1706-4C3B-2B4B-BD3E-194E88879BC1}"/>
              </a:ext>
            </a:extLst>
          </p:cNvPr>
          <p:cNvSpPr>
            <a:spLocks noGrp="1"/>
          </p:cNvSpPr>
          <p:nvPr>
            <p:ph type="sldNum" sz="quarter" idx="10"/>
          </p:nvPr>
        </p:nvSpPr>
        <p:spPr/>
        <p:txBody>
          <a:bodyPr/>
          <a:lstStyle/>
          <a:p>
            <a:pPr>
              <a:defRPr/>
            </a:pPr>
            <a:fld id="{D68E8870-17DE-45C4-A8DD-7644B2422933}" type="slidenum">
              <a:rPr lang="en-US" smtClean="0"/>
              <a:pPr>
                <a:defRPr/>
              </a:pPr>
              <a:t>2</a:t>
            </a:fld>
            <a:endParaRPr lang="en-US" dirty="0"/>
          </a:p>
        </p:txBody>
      </p:sp>
    </p:spTree>
    <p:extLst>
      <p:ext uri="{BB962C8B-B14F-4D97-AF65-F5344CB8AC3E}">
        <p14:creationId xmlns:p14="http://schemas.microsoft.com/office/powerpoint/2010/main" val="1008667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p:txBody>
          <a:bodyPr/>
          <a:lstStyle/>
          <a:p>
            <a:r>
              <a:rPr lang="en-US"/>
              <a:t>Congratulations</a:t>
            </a:r>
          </a:p>
        </p:txBody>
      </p:sp>
      <p:sp>
        <p:nvSpPr>
          <p:cNvPr id="5437" name="Slide Number Placeholder 775"/>
          <p:cNvSpPr>
            <a:spLocks noGrp="1"/>
          </p:cNvSpPr>
          <p:nvPr>
            <p:ph type="sldNum" sz="quarter" idx="4"/>
          </p:nvPr>
        </p:nvSpPr>
        <p:spPr bwMode="auto">
          <a:xfrm>
            <a:off x="11108724" y="6405626"/>
            <a:ext cx="626076" cy="35352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DCA0626-601B-4F02-A9C8-F30D2C1F6B4A}" type="slidenum">
              <a:rPr lang="en-US" smtClean="0">
                <a:solidFill>
                  <a:srgbClr val="000000"/>
                </a:solidFill>
              </a:rPr>
              <a:pPr eaLnBrk="1" hangingPunct="1"/>
              <a:t>3</a:t>
            </a:fld>
            <a:endParaRPr lang="en-US" dirty="0">
              <a:solidFill>
                <a:srgbClr val="000000"/>
              </a:solidFill>
            </a:endParaRPr>
          </a:p>
        </p:txBody>
      </p:sp>
      <p:sp>
        <p:nvSpPr>
          <p:cNvPr id="5123" name="Rectangle 8"/>
          <p:cNvSpPr>
            <a:spLocks noChangeArrowheads="1"/>
          </p:cNvSpPr>
          <p:nvPr/>
        </p:nvSpPr>
        <p:spPr bwMode="auto">
          <a:xfrm>
            <a:off x="2277429" y="1032213"/>
            <a:ext cx="2971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p>
            <a:pPr>
              <a:spcBef>
                <a:spcPct val="20000"/>
              </a:spcBef>
            </a:pPr>
            <a:r>
              <a:rPr lang="en-US" sz="1600" b="1" dirty="0">
                <a:solidFill>
                  <a:srgbClr val="000000"/>
                </a:solidFill>
              </a:rPr>
              <a:t>About half of the </a:t>
            </a:r>
            <a:br>
              <a:rPr lang="en-US" sz="1600" b="1" dirty="0">
                <a:solidFill>
                  <a:srgbClr val="000000"/>
                </a:solidFill>
              </a:rPr>
            </a:br>
            <a:r>
              <a:rPr lang="en-US" sz="1600" b="1" dirty="0">
                <a:solidFill>
                  <a:srgbClr val="000000"/>
                </a:solidFill>
              </a:rPr>
              <a:t>Abstracts were rejected – </a:t>
            </a:r>
            <a:br>
              <a:rPr lang="en-US" sz="1600" b="1" dirty="0">
                <a:solidFill>
                  <a:srgbClr val="000000"/>
                </a:solidFill>
              </a:rPr>
            </a:br>
            <a:r>
              <a:rPr lang="en-US" sz="1600" b="1" dirty="0">
                <a:solidFill>
                  <a:srgbClr val="000000"/>
                </a:solidFill>
              </a:rPr>
              <a:t>but not yours!</a:t>
            </a:r>
          </a:p>
        </p:txBody>
      </p:sp>
      <p:sp>
        <p:nvSpPr>
          <p:cNvPr id="5124" name="Rectangle 9"/>
          <p:cNvSpPr>
            <a:spLocks noChangeArrowheads="1"/>
          </p:cNvSpPr>
          <p:nvPr/>
        </p:nvSpPr>
        <p:spPr bwMode="auto">
          <a:xfrm>
            <a:off x="6552423" y="1001777"/>
            <a:ext cx="2743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p>
            <a:pPr>
              <a:spcBef>
                <a:spcPct val="20000"/>
              </a:spcBef>
            </a:pPr>
            <a:r>
              <a:rPr lang="en-US" sz="1600" b="1" dirty="0">
                <a:solidFill>
                  <a:srgbClr val="000000"/>
                </a:solidFill>
              </a:rPr>
              <a:t>About a third of the Papers were rejected – </a:t>
            </a:r>
            <a:br>
              <a:rPr lang="en-US" sz="1600" b="1" dirty="0">
                <a:solidFill>
                  <a:srgbClr val="000000"/>
                </a:solidFill>
              </a:rPr>
            </a:br>
            <a:r>
              <a:rPr lang="en-US" sz="1600" b="1" dirty="0">
                <a:solidFill>
                  <a:srgbClr val="000000"/>
                </a:solidFill>
              </a:rPr>
              <a:t>but not yours!</a:t>
            </a:r>
          </a:p>
        </p:txBody>
      </p:sp>
      <p:sp>
        <p:nvSpPr>
          <p:cNvPr id="5125" name="Rectangle 14"/>
          <p:cNvSpPr>
            <a:spLocks noChangeArrowheads="1"/>
          </p:cNvSpPr>
          <p:nvPr/>
        </p:nvSpPr>
        <p:spPr bwMode="auto">
          <a:xfrm>
            <a:off x="4114800" y="5181601"/>
            <a:ext cx="372730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p>
            <a:pPr>
              <a:spcBef>
                <a:spcPct val="20000"/>
              </a:spcBef>
            </a:pPr>
            <a:r>
              <a:rPr lang="en-US" sz="2000" b="1">
                <a:solidFill>
                  <a:srgbClr val="000000"/>
                </a:solidFill>
              </a:rPr>
              <a:t>Your presentation material </a:t>
            </a:r>
          </a:p>
          <a:p>
            <a:pPr>
              <a:spcBef>
                <a:spcPct val="20000"/>
              </a:spcBef>
            </a:pPr>
            <a:r>
              <a:rPr lang="en-US" sz="2000" b="1">
                <a:solidFill>
                  <a:srgbClr val="000000"/>
                </a:solidFill>
              </a:rPr>
              <a:t>should </a:t>
            </a:r>
            <a:r>
              <a:rPr lang="en-US" sz="2000" b="1" u="sng">
                <a:solidFill>
                  <a:srgbClr val="000000"/>
                </a:solidFill>
              </a:rPr>
              <a:t>help</a:t>
            </a:r>
            <a:r>
              <a:rPr lang="en-US" sz="2000" b="1">
                <a:solidFill>
                  <a:srgbClr val="000000"/>
                </a:solidFill>
              </a:rPr>
              <a:t>, not </a:t>
            </a:r>
            <a:r>
              <a:rPr lang="en-US" sz="2000" b="1" u="sng">
                <a:solidFill>
                  <a:srgbClr val="000000"/>
                </a:solidFill>
              </a:rPr>
              <a:t>hinder</a:t>
            </a:r>
            <a:r>
              <a:rPr lang="en-US" sz="2000" b="1">
                <a:solidFill>
                  <a:srgbClr val="000000"/>
                </a:solidFill>
              </a:rPr>
              <a:t>!</a:t>
            </a:r>
          </a:p>
        </p:txBody>
      </p:sp>
      <p:sp>
        <p:nvSpPr>
          <p:cNvPr id="5126" name="Rectangle 15"/>
          <p:cNvSpPr>
            <a:spLocks noChangeArrowheads="1"/>
          </p:cNvSpPr>
          <p:nvPr/>
        </p:nvSpPr>
        <p:spPr bwMode="auto">
          <a:xfrm>
            <a:off x="8511381" y="2200473"/>
            <a:ext cx="808038" cy="1143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127" name="Rectangle 16"/>
          <p:cNvSpPr>
            <a:spLocks noChangeArrowheads="1"/>
          </p:cNvSpPr>
          <p:nvPr/>
        </p:nvSpPr>
        <p:spPr bwMode="auto">
          <a:xfrm>
            <a:off x="9462136" y="2217738"/>
            <a:ext cx="808038" cy="11430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grpSp>
        <p:nvGrpSpPr>
          <p:cNvPr id="5" name="Group 4"/>
          <p:cNvGrpSpPr/>
          <p:nvPr/>
        </p:nvGrpSpPr>
        <p:grpSpPr>
          <a:xfrm>
            <a:off x="9661123" y="2250896"/>
            <a:ext cx="428002" cy="1052513"/>
            <a:chOff x="8701088" y="2263069"/>
            <a:chExt cx="428002" cy="1052513"/>
          </a:xfrm>
        </p:grpSpPr>
        <p:sp>
          <p:nvSpPr>
            <p:cNvPr id="5128" name="Rectangle 17"/>
            <p:cNvSpPr>
              <a:spLocks noChangeArrowheads="1"/>
            </p:cNvSpPr>
            <p:nvPr/>
          </p:nvSpPr>
          <p:spPr bwMode="auto">
            <a:xfrm>
              <a:off x="8796338" y="2263069"/>
              <a:ext cx="242054"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300">
                  <a:solidFill>
                    <a:srgbClr val="000000"/>
                  </a:solidFill>
                  <a:latin typeface="Times New Roman" pitchFamily="18" charset="0"/>
                </a:rPr>
                <a:t>Training Times</a:t>
              </a:r>
              <a:endParaRPr lang="en-US" sz="2400">
                <a:solidFill>
                  <a:srgbClr val="000000"/>
                </a:solidFill>
              </a:endParaRPr>
            </a:p>
          </p:txBody>
        </p:sp>
        <p:sp>
          <p:nvSpPr>
            <p:cNvPr id="5129" name="Rectangle 18"/>
            <p:cNvSpPr>
              <a:spLocks noChangeArrowheads="1"/>
            </p:cNvSpPr>
            <p:nvPr/>
          </p:nvSpPr>
          <p:spPr bwMode="auto">
            <a:xfrm>
              <a:off x="8829675" y="2301169"/>
              <a:ext cx="171450"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300">
                  <a:solidFill>
                    <a:srgbClr val="000000"/>
                  </a:solidFill>
                  <a:latin typeface="Times New Roman" pitchFamily="18" charset="0"/>
                </a:rPr>
                <a:t>JC McDuff</a:t>
              </a:r>
              <a:endParaRPr lang="en-US" sz="2400">
                <a:solidFill>
                  <a:srgbClr val="000000"/>
                </a:solidFill>
              </a:endParaRPr>
            </a:p>
          </p:txBody>
        </p:sp>
        <p:sp>
          <p:nvSpPr>
            <p:cNvPr id="5130" name="Rectangle 19"/>
            <p:cNvSpPr>
              <a:spLocks noChangeArrowheads="1"/>
            </p:cNvSpPr>
            <p:nvPr/>
          </p:nvSpPr>
          <p:spPr bwMode="auto">
            <a:xfrm>
              <a:off x="8726488" y="2363082"/>
              <a:ext cx="379412" cy="952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131" name="Rectangle 20"/>
            <p:cNvSpPr>
              <a:spLocks noChangeArrowheads="1"/>
            </p:cNvSpPr>
            <p:nvPr/>
          </p:nvSpPr>
          <p:spPr bwMode="auto">
            <a:xfrm>
              <a:off x="8707438" y="2371019"/>
              <a:ext cx="41517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 consectetuer</a:t>
              </a:r>
              <a:endParaRPr lang="en-US" sz="2400">
                <a:solidFill>
                  <a:srgbClr val="000000"/>
                </a:solidFill>
              </a:endParaRPr>
            </a:p>
          </p:txBody>
        </p:sp>
        <p:sp>
          <p:nvSpPr>
            <p:cNvPr id="5132" name="Rectangle 21"/>
            <p:cNvSpPr>
              <a:spLocks noChangeArrowheads="1"/>
            </p:cNvSpPr>
            <p:nvPr/>
          </p:nvSpPr>
          <p:spPr bwMode="auto">
            <a:xfrm>
              <a:off x="8716963" y="2391657"/>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adipiscing elit. Maecenas ligula mauris,</a:t>
              </a:r>
              <a:endParaRPr lang="en-US" sz="2400">
                <a:solidFill>
                  <a:srgbClr val="000000"/>
                </a:solidFill>
              </a:endParaRPr>
            </a:p>
          </p:txBody>
        </p:sp>
        <p:sp>
          <p:nvSpPr>
            <p:cNvPr id="5133" name="Rectangle 22"/>
            <p:cNvSpPr>
              <a:spLocks noChangeArrowheads="1"/>
            </p:cNvSpPr>
            <p:nvPr/>
          </p:nvSpPr>
          <p:spPr bwMode="auto">
            <a:xfrm>
              <a:off x="8726488" y="2413882"/>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lobortis eget, lacinia sed, pellentesque</a:t>
              </a:r>
              <a:endParaRPr lang="en-US" sz="2400">
                <a:solidFill>
                  <a:srgbClr val="000000"/>
                </a:solidFill>
              </a:endParaRPr>
            </a:p>
          </p:txBody>
        </p:sp>
        <p:sp>
          <p:nvSpPr>
            <p:cNvPr id="5134" name="Rectangle 23"/>
            <p:cNvSpPr>
              <a:spLocks noChangeArrowheads="1"/>
            </p:cNvSpPr>
            <p:nvPr/>
          </p:nvSpPr>
          <p:spPr bwMode="auto">
            <a:xfrm>
              <a:off x="8759826" y="2434519"/>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lacus. Phasellus mi dolor,</a:t>
              </a:r>
              <a:endParaRPr lang="en-US" sz="2400">
                <a:solidFill>
                  <a:srgbClr val="000000"/>
                </a:solidFill>
              </a:endParaRPr>
            </a:p>
          </p:txBody>
        </p:sp>
        <p:sp>
          <p:nvSpPr>
            <p:cNvPr id="5135" name="Rectangle 24"/>
            <p:cNvSpPr>
              <a:spLocks noChangeArrowheads="1"/>
            </p:cNvSpPr>
            <p:nvPr/>
          </p:nvSpPr>
          <p:spPr bwMode="auto">
            <a:xfrm>
              <a:off x="8720138" y="2455157"/>
              <a:ext cx="38953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ullamcorper eget, imperdiet in, gravida</a:t>
              </a:r>
              <a:endParaRPr lang="en-US" sz="2400">
                <a:solidFill>
                  <a:srgbClr val="000000"/>
                </a:solidFill>
              </a:endParaRPr>
            </a:p>
          </p:txBody>
        </p:sp>
        <p:sp>
          <p:nvSpPr>
            <p:cNvPr id="5136" name="Rectangle 25"/>
            <p:cNvSpPr>
              <a:spLocks noChangeArrowheads="1"/>
            </p:cNvSpPr>
            <p:nvPr/>
          </p:nvSpPr>
          <p:spPr bwMode="auto">
            <a:xfrm>
              <a:off x="8716963" y="2475794"/>
              <a:ext cx="39914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non, orci. Donec tincidunt urna id odio.</a:t>
              </a:r>
              <a:endParaRPr lang="en-US" sz="2400">
                <a:solidFill>
                  <a:srgbClr val="000000"/>
                </a:solidFill>
              </a:endParaRPr>
            </a:p>
          </p:txBody>
        </p:sp>
        <p:sp>
          <p:nvSpPr>
            <p:cNvPr id="5137" name="Rectangle 26"/>
            <p:cNvSpPr>
              <a:spLocks noChangeArrowheads="1"/>
            </p:cNvSpPr>
            <p:nvPr/>
          </p:nvSpPr>
          <p:spPr bwMode="auto">
            <a:xfrm>
              <a:off x="8701088" y="2498019"/>
              <a:ext cx="42800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Aliquam ornare arcu vel nunc. Quisque ac</a:t>
              </a:r>
              <a:endParaRPr lang="en-US" sz="2400">
                <a:solidFill>
                  <a:srgbClr val="000000"/>
                </a:solidFill>
              </a:endParaRPr>
            </a:p>
          </p:txBody>
        </p:sp>
        <p:sp>
          <p:nvSpPr>
            <p:cNvPr id="5138" name="Rectangle 27"/>
            <p:cNvSpPr>
              <a:spLocks noChangeArrowheads="1"/>
            </p:cNvSpPr>
            <p:nvPr/>
          </p:nvSpPr>
          <p:spPr bwMode="auto">
            <a:xfrm>
              <a:off x="8704263" y="2518657"/>
              <a:ext cx="42159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 Nulla</a:t>
              </a:r>
              <a:endParaRPr lang="en-US" sz="2400">
                <a:solidFill>
                  <a:srgbClr val="000000"/>
                </a:solidFill>
              </a:endParaRPr>
            </a:p>
          </p:txBody>
        </p:sp>
        <p:sp>
          <p:nvSpPr>
            <p:cNvPr id="5139" name="Rectangle 28"/>
            <p:cNvSpPr>
              <a:spLocks noChangeArrowheads="1"/>
            </p:cNvSpPr>
            <p:nvPr/>
          </p:nvSpPr>
          <p:spPr bwMode="auto">
            <a:xfrm>
              <a:off x="8720139" y="2539294"/>
              <a:ext cx="39113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facilisi. Nam auctor iaculis erat. Donec</a:t>
              </a:r>
              <a:endParaRPr lang="en-US" sz="2400">
                <a:solidFill>
                  <a:srgbClr val="000000"/>
                </a:solidFill>
              </a:endParaRPr>
            </a:p>
          </p:txBody>
        </p:sp>
        <p:sp>
          <p:nvSpPr>
            <p:cNvPr id="5140" name="Rectangle 29"/>
            <p:cNvSpPr>
              <a:spLocks noChangeArrowheads="1"/>
            </p:cNvSpPr>
            <p:nvPr/>
          </p:nvSpPr>
          <p:spPr bwMode="auto">
            <a:xfrm>
              <a:off x="8709026" y="2561519"/>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congue dictum eros. Sed posuere, mauris</a:t>
              </a:r>
              <a:endParaRPr lang="en-US" sz="2400">
                <a:solidFill>
                  <a:srgbClr val="000000"/>
                </a:solidFill>
              </a:endParaRPr>
            </a:p>
          </p:txBody>
        </p:sp>
        <p:sp>
          <p:nvSpPr>
            <p:cNvPr id="5141" name="Rectangle 30"/>
            <p:cNvSpPr>
              <a:spLocks noChangeArrowheads="1"/>
            </p:cNvSpPr>
            <p:nvPr/>
          </p:nvSpPr>
          <p:spPr bwMode="auto">
            <a:xfrm>
              <a:off x="8713788" y="2582157"/>
              <a:ext cx="40235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placerat auctor, tortor eros vehicula</a:t>
              </a:r>
              <a:endParaRPr lang="en-US" sz="2400">
                <a:solidFill>
                  <a:srgbClr val="000000"/>
                </a:solidFill>
              </a:endParaRPr>
            </a:p>
          </p:txBody>
        </p:sp>
        <p:sp>
          <p:nvSpPr>
            <p:cNvPr id="5142" name="Rectangle 31"/>
            <p:cNvSpPr>
              <a:spLocks noChangeArrowheads="1"/>
            </p:cNvSpPr>
            <p:nvPr/>
          </p:nvSpPr>
          <p:spPr bwMode="auto">
            <a:xfrm>
              <a:off x="8709025" y="2602794"/>
              <a:ext cx="41197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lacus, quis dapibus diam turpis sed nulla.</a:t>
              </a:r>
              <a:endParaRPr lang="en-US" sz="2400">
                <a:solidFill>
                  <a:srgbClr val="000000"/>
                </a:solidFill>
              </a:endParaRPr>
            </a:p>
          </p:txBody>
        </p:sp>
        <p:sp>
          <p:nvSpPr>
            <p:cNvPr id="5143" name="Rectangle 32"/>
            <p:cNvSpPr>
              <a:spLocks noChangeArrowheads="1"/>
            </p:cNvSpPr>
            <p:nvPr/>
          </p:nvSpPr>
          <p:spPr bwMode="auto">
            <a:xfrm>
              <a:off x="8726488" y="2625019"/>
              <a:ext cx="37670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Curabitur erat. Vestibulum imperdiet,</a:t>
              </a:r>
              <a:endParaRPr lang="en-US" sz="2400">
                <a:solidFill>
                  <a:srgbClr val="000000"/>
                </a:solidFill>
              </a:endParaRPr>
            </a:p>
          </p:txBody>
        </p:sp>
        <p:sp>
          <p:nvSpPr>
            <p:cNvPr id="5144" name="Rectangle 33"/>
            <p:cNvSpPr>
              <a:spLocks noChangeArrowheads="1"/>
            </p:cNvSpPr>
            <p:nvPr/>
          </p:nvSpPr>
          <p:spPr bwMode="auto">
            <a:xfrm>
              <a:off x="8716963" y="2645657"/>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magna sit amet sagittis consequat, enim</a:t>
              </a:r>
              <a:endParaRPr lang="en-US" sz="2400">
                <a:solidFill>
                  <a:srgbClr val="000000"/>
                </a:solidFill>
              </a:endParaRPr>
            </a:p>
          </p:txBody>
        </p:sp>
        <p:sp>
          <p:nvSpPr>
            <p:cNvPr id="5145" name="Rectangle 34"/>
            <p:cNvSpPr>
              <a:spLocks noChangeArrowheads="1"/>
            </p:cNvSpPr>
            <p:nvPr/>
          </p:nvSpPr>
          <p:spPr bwMode="auto">
            <a:xfrm>
              <a:off x="8707439" y="2666294"/>
              <a:ext cx="41678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turpis ornare nulla, ac fermentum odio mi</a:t>
              </a:r>
              <a:endParaRPr lang="en-US" sz="2400">
                <a:solidFill>
                  <a:srgbClr val="000000"/>
                </a:solidFill>
              </a:endParaRPr>
            </a:p>
          </p:txBody>
        </p:sp>
        <p:sp>
          <p:nvSpPr>
            <p:cNvPr id="5146" name="Rectangle 35"/>
            <p:cNvSpPr>
              <a:spLocks noChangeArrowheads="1"/>
            </p:cNvSpPr>
            <p:nvPr/>
          </p:nvSpPr>
          <p:spPr bwMode="auto">
            <a:xfrm>
              <a:off x="8709026" y="2688519"/>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id eros. Ut quis ante. Vivamus consequat</a:t>
              </a:r>
              <a:endParaRPr lang="en-US" sz="2400">
                <a:solidFill>
                  <a:srgbClr val="000000"/>
                </a:solidFill>
              </a:endParaRPr>
            </a:p>
          </p:txBody>
        </p:sp>
        <p:sp>
          <p:nvSpPr>
            <p:cNvPr id="5147" name="Rectangle 36"/>
            <p:cNvSpPr>
              <a:spLocks noChangeArrowheads="1"/>
            </p:cNvSpPr>
            <p:nvPr/>
          </p:nvSpPr>
          <p:spPr bwMode="auto">
            <a:xfrm>
              <a:off x="8823325" y="2709157"/>
              <a:ext cx="18434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risus.</a:t>
              </a:r>
              <a:endParaRPr lang="en-US" sz="2400">
                <a:solidFill>
                  <a:srgbClr val="000000"/>
                </a:solidFill>
              </a:endParaRPr>
            </a:p>
          </p:txBody>
        </p:sp>
        <p:sp>
          <p:nvSpPr>
            <p:cNvPr id="5148" name="Rectangle 37"/>
            <p:cNvSpPr>
              <a:spLocks noChangeArrowheads="1"/>
            </p:cNvSpPr>
            <p:nvPr/>
          </p:nvSpPr>
          <p:spPr bwMode="auto">
            <a:xfrm>
              <a:off x="8707438" y="2729794"/>
              <a:ext cx="41517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 consectetuer</a:t>
              </a:r>
              <a:endParaRPr lang="en-US" sz="2400">
                <a:solidFill>
                  <a:srgbClr val="000000"/>
                </a:solidFill>
              </a:endParaRPr>
            </a:p>
          </p:txBody>
        </p:sp>
        <p:sp>
          <p:nvSpPr>
            <p:cNvPr id="5149" name="Rectangle 38"/>
            <p:cNvSpPr>
              <a:spLocks noChangeArrowheads="1"/>
            </p:cNvSpPr>
            <p:nvPr/>
          </p:nvSpPr>
          <p:spPr bwMode="auto">
            <a:xfrm>
              <a:off x="8716963" y="2750432"/>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adipiscing elit. Maecenas ligula mauris,</a:t>
              </a:r>
              <a:endParaRPr lang="en-US" sz="2400">
                <a:solidFill>
                  <a:srgbClr val="000000"/>
                </a:solidFill>
              </a:endParaRPr>
            </a:p>
          </p:txBody>
        </p:sp>
        <p:sp>
          <p:nvSpPr>
            <p:cNvPr id="5150" name="Rectangle 39"/>
            <p:cNvSpPr>
              <a:spLocks noChangeArrowheads="1"/>
            </p:cNvSpPr>
            <p:nvPr/>
          </p:nvSpPr>
          <p:spPr bwMode="auto">
            <a:xfrm>
              <a:off x="8726488" y="2772657"/>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lobortis eget, lacinia sed, pellentesque</a:t>
              </a:r>
              <a:endParaRPr lang="en-US" sz="2400">
                <a:solidFill>
                  <a:srgbClr val="000000"/>
                </a:solidFill>
              </a:endParaRPr>
            </a:p>
          </p:txBody>
        </p:sp>
        <p:sp>
          <p:nvSpPr>
            <p:cNvPr id="5151" name="Rectangle 40"/>
            <p:cNvSpPr>
              <a:spLocks noChangeArrowheads="1"/>
            </p:cNvSpPr>
            <p:nvPr/>
          </p:nvSpPr>
          <p:spPr bwMode="auto">
            <a:xfrm>
              <a:off x="8759826" y="2793294"/>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lacus. Phasellus mi dolor,</a:t>
              </a:r>
              <a:endParaRPr lang="en-US" sz="2400">
                <a:solidFill>
                  <a:srgbClr val="000000"/>
                </a:solidFill>
              </a:endParaRPr>
            </a:p>
          </p:txBody>
        </p:sp>
        <p:sp>
          <p:nvSpPr>
            <p:cNvPr id="5152" name="Rectangle 41"/>
            <p:cNvSpPr>
              <a:spLocks noChangeArrowheads="1"/>
            </p:cNvSpPr>
            <p:nvPr/>
          </p:nvSpPr>
          <p:spPr bwMode="auto">
            <a:xfrm>
              <a:off x="8720138" y="2815519"/>
              <a:ext cx="38953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ullamcorper eget, imperdiet in, gravida</a:t>
              </a:r>
              <a:endParaRPr lang="en-US" sz="2400">
                <a:solidFill>
                  <a:srgbClr val="000000"/>
                </a:solidFill>
              </a:endParaRPr>
            </a:p>
          </p:txBody>
        </p:sp>
        <p:sp>
          <p:nvSpPr>
            <p:cNvPr id="5153" name="Rectangle 42"/>
            <p:cNvSpPr>
              <a:spLocks noChangeArrowheads="1"/>
            </p:cNvSpPr>
            <p:nvPr/>
          </p:nvSpPr>
          <p:spPr bwMode="auto">
            <a:xfrm>
              <a:off x="8716963" y="2836157"/>
              <a:ext cx="39914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non, orci. Donec tincidunt urna id odio.</a:t>
              </a:r>
              <a:endParaRPr lang="en-US" sz="2400">
                <a:solidFill>
                  <a:srgbClr val="000000"/>
                </a:solidFill>
              </a:endParaRPr>
            </a:p>
          </p:txBody>
        </p:sp>
        <p:sp>
          <p:nvSpPr>
            <p:cNvPr id="5154" name="Rectangle 43"/>
            <p:cNvSpPr>
              <a:spLocks noChangeArrowheads="1"/>
            </p:cNvSpPr>
            <p:nvPr/>
          </p:nvSpPr>
          <p:spPr bwMode="auto">
            <a:xfrm>
              <a:off x="8701088" y="2856794"/>
              <a:ext cx="42800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Aliquam ornare arcu vel nunc. Quisque ac</a:t>
              </a:r>
              <a:endParaRPr lang="en-US" sz="2400">
                <a:solidFill>
                  <a:srgbClr val="000000"/>
                </a:solidFill>
              </a:endParaRPr>
            </a:p>
          </p:txBody>
        </p:sp>
        <p:sp>
          <p:nvSpPr>
            <p:cNvPr id="5155" name="Rectangle 44"/>
            <p:cNvSpPr>
              <a:spLocks noChangeArrowheads="1"/>
            </p:cNvSpPr>
            <p:nvPr/>
          </p:nvSpPr>
          <p:spPr bwMode="auto">
            <a:xfrm>
              <a:off x="8704263" y="2879019"/>
              <a:ext cx="42159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 Nulla</a:t>
              </a:r>
              <a:endParaRPr lang="en-US" sz="2400">
                <a:solidFill>
                  <a:srgbClr val="000000"/>
                </a:solidFill>
              </a:endParaRPr>
            </a:p>
          </p:txBody>
        </p:sp>
        <p:sp>
          <p:nvSpPr>
            <p:cNvPr id="5156" name="Rectangle 45"/>
            <p:cNvSpPr>
              <a:spLocks noChangeArrowheads="1"/>
            </p:cNvSpPr>
            <p:nvPr/>
          </p:nvSpPr>
          <p:spPr bwMode="auto">
            <a:xfrm>
              <a:off x="8720139" y="2899657"/>
              <a:ext cx="39113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facilisi. Nam auctor iaculis erat. Donec</a:t>
              </a:r>
              <a:endParaRPr lang="en-US" sz="2400">
                <a:solidFill>
                  <a:srgbClr val="000000"/>
                </a:solidFill>
              </a:endParaRPr>
            </a:p>
          </p:txBody>
        </p:sp>
        <p:sp>
          <p:nvSpPr>
            <p:cNvPr id="5157" name="Rectangle 46"/>
            <p:cNvSpPr>
              <a:spLocks noChangeArrowheads="1"/>
            </p:cNvSpPr>
            <p:nvPr/>
          </p:nvSpPr>
          <p:spPr bwMode="auto">
            <a:xfrm>
              <a:off x="8709026" y="2920294"/>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congue dictum eros. Sed posuere, mauris</a:t>
              </a:r>
              <a:endParaRPr lang="en-US" sz="2400">
                <a:solidFill>
                  <a:srgbClr val="000000"/>
                </a:solidFill>
              </a:endParaRPr>
            </a:p>
          </p:txBody>
        </p:sp>
        <p:sp>
          <p:nvSpPr>
            <p:cNvPr id="5158" name="Rectangle 47"/>
            <p:cNvSpPr>
              <a:spLocks noChangeArrowheads="1"/>
            </p:cNvSpPr>
            <p:nvPr/>
          </p:nvSpPr>
          <p:spPr bwMode="auto">
            <a:xfrm>
              <a:off x="8713788" y="2940932"/>
              <a:ext cx="40235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placerat auctor, tortor eros vehicula</a:t>
              </a:r>
              <a:endParaRPr lang="en-US" sz="2400">
                <a:solidFill>
                  <a:srgbClr val="000000"/>
                </a:solidFill>
              </a:endParaRPr>
            </a:p>
          </p:txBody>
        </p:sp>
        <p:sp>
          <p:nvSpPr>
            <p:cNvPr id="5159" name="Rectangle 48"/>
            <p:cNvSpPr>
              <a:spLocks noChangeArrowheads="1"/>
            </p:cNvSpPr>
            <p:nvPr/>
          </p:nvSpPr>
          <p:spPr bwMode="auto">
            <a:xfrm>
              <a:off x="8709025" y="2963157"/>
              <a:ext cx="41197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lacus, quis dapibus diam turpis sed nulla.</a:t>
              </a:r>
              <a:endParaRPr lang="en-US" sz="2400">
                <a:solidFill>
                  <a:srgbClr val="000000"/>
                </a:solidFill>
              </a:endParaRPr>
            </a:p>
          </p:txBody>
        </p:sp>
        <p:sp>
          <p:nvSpPr>
            <p:cNvPr id="5160" name="Rectangle 49"/>
            <p:cNvSpPr>
              <a:spLocks noChangeArrowheads="1"/>
            </p:cNvSpPr>
            <p:nvPr/>
          </p:nvSpPr>
          <p:spPr bwMode="auto">
            <a:xfrm>
              <a:off x="8726488" y="2983794"/>
              <a:ext cx="37670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Curabitur erat. Vestibulum imperdiet,</a:t>
              </a:r>
              <a:endParaRPr lang="en-US" sz="2400">
                <a:solidFill>
                  <a:srgbClr val="000000"/>
                </a:solidFill>
              </a:endParaRPr>
            </a:p>
          </p:txBody>
        </p:sp>
        <p:sp>
          <p:nvSpPr>
            <p:cNvPr id="5161" name="Rectangle 50"/>
            <p:cNvSpPr>
              <a:spLocks noChangeArrowheads="1"/>
            </p:cNvSpPr>
            <p:nvPr/>
          </p:nvSpPr>
          <p:spPr bwMode="auto">
            <a:xfrm>
              <a:off x="8716963" y="3006019"/>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magna sit amet sagittis consequat, enim</a:t>
              </a:r>
              <a:endParaRPr lang="en-US" sz="2400">
                <a:solidFill>
                  <a:srgbClr val="000000"/>
                </a:solidFill>
              </a:endParaRPr>
            </a:p>
          </p:txBody>
        </p:sp>
        <p:sp>
          <p:nvSpPr>
            <p:cNvPr id="5162" name="Rectangle 51"/>
            <p:cNvSpPr>
              <a:spLocks noChangeArrowheads="1"/>
            </p:cNvSpPr>
            <p:nvPr/>
          </p:nvSpPr>
          <p:spPr bwMode="auto">
            <a:xfrm>
              <a:off x="8707439" y="3026657"/>
              <a:ext cx="41678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turpis ornare nulla, ac fermentum odio mi</a:t>
              </a:r>
              <a:endParaRPr lang="en-US" sz="2400">
                <a:solidFill>
                  <a:srgbClr val="000000"/>
                </a:solidFill>
              </a:endParaRPr>
            </a:p>
          </p:txBody>
        </p:sp>
        <p:sp>
          <p:nvSpPr>
            <p:cNvPr id="5163" name="Rectangle 52"/>
            <p:cNvSpPr>
              <a:spLocks noChangeArrowheads="1"/>
            </p:cNvSpPr>
            <p:nvPr/>
          </p:nvSpPr>
          <p:spPr bwMode="auto">
            <a:xfrm>
              <a:off x="8709026" y="3047294"/>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id eros. Ut quis ante. Vivamus consequat</a:t>
              </a:r>
              <a:endParaRPr lang="en-US" sz="2400">
                <a:solidFill>
                  <a:srgbClr val="000000"/>
                </a:solidFill>
              </a:endParaRPr>
            </a:p>
          </p:txBody>
        </p:sp>
        <p:sp>
          <p:nvSpPr>
            <p:cNvPr id="5164" name="Rectangle 53"/>
            <p:cNvSpPr>
              <a:spLocks noChangeArrowheads="1"/>
            </p:cNvSpPr>
            <p:nvPr/>
          </p:nvSpPr>
          <p:spPr bwMode="auto">
            <a:xfrm>
              <a:off x="8823325" y="3067932"/>
              <a:ext cx="18434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risus.</a:t>
              </a:r>
              <a:endParaRPr lang="en-US" sz="2400">
                <a:solidFill>
                  <a:srgbClr val="000000"/>
                </a:solidFill>
              </a:endParaRPr>
            </a:p>
          </p:txBody>
        </p:sp>
        <p:sp>
          <p:nvSpPr>
            <p:cNvPr id="5165" name="Rectangle 54"/>
            <p:cNvSpPr>
              <a:spLocks noChangeArrowheads="1"/>
            </p:cNvSpPr>
            <p:nvPr/>
          </p:nvSpPr>
          <p:spPr bwMode="auto">
            <a:xfrm>
              <a:off x="8707438" y="3090157"/>
              <a:ext cx="41517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 consectetuer</a:t>
              </a:r>
              <a:endParaRPr lang="en-US" sz="2400">
                <a:solidFill>
                  <a:srgbClr val="000000"/>
                </a:solidFill>
              </a:endParaRPr>
            </a:p>
          </p:txBody>
        </p:sp>
        <p:sp>
          <p:nvSpPr>
            <p:cNvPr id="5166" name="Rectangle 55"/>
            <p:cNvSpPr>
              <a:spLocks noChangeArrowheads="1"/>
            </p:cNvSpPr>
            <p:nvPr/>
          </p:nvSpPr>
          <p:spPr bwMode="auto">
            <a:xfrm>
              <a:off x="8716963" y="3110794"/>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adipiscing elit. Maecenas ligula mauris,</a:t>
              </a:r>
              <a:endParaRPr lang="en-US" sz="2400">
                <a:solidFill>
                  <a:srgbClr val="000000"/>
                </a:solidFill>
              </a:endParaRPr>
            </a:p>
          </p:txBody>
        </p:sp>
        <p:sp>
          <p:nvSpPr>
            <p:cNvPr id="5167" name="Rectangle 56"/>
            <p:cNvSpPr>
              <a:spLocks noChangeArrowheads="1"/>
            </p:cNvSpPr>
            <p:nvPr/>
          </p:nvSpPr>
          <p:spPr bwMode="auto">
            <a:xfrm>
              <a:off x="8726488" y="3131432"/>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lobortis eget, lacinia sed, pellentesque</a:t>
              </a:r>
              <a:endParaRPr lang="en-US" sz="2400">
                <a:solidFill>
                  <a:srgbClr val="000000"/>
                </a:solidFill>
              </a:endParaRPr>
            </a:p>
          </p:txBody>
        </p:sp>
        <p:sp>
          <p:nvSpPr>
            <p:cNvPr id="5168" name="Rectangle 57"/>
            <p:cNvSpPr>
              <a:spLocks noChangeArrowheads="1"/>
            </p:cNvSpPr>
            <p:nvPr/>
          </p:nvSpPr>
          <p:spPr bwMode="auto">
            <a:xfrm>
              <a:off x="8759826" y="3153657"/>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lacus. Phasellus mi dolor,</a:t>
              </a:r>
              <a:endParaRPr lang="en-US" sz="2400">
                <a:solidFill>
                  <a:srgbClr val="000000"/>
                </a:solidFill>
              </a:endParaRPr>
            </a:p>
          </p:txBody>
        </p:sp>
        <p:sp>
          <p:nvSpPr>
            <p:cNvPr id="5169" name="Rectangle 58"/>
            <p:cNvSpPr>
              <a:spLocks noChangeArrowheads="1"/>
            </p:cNvSpPr>
            <p:nvPr/>
          </p:nvSpPr>
          <p:spPr bwMode="auto">
            <a:xfrm>
              <a:off x="8720138" y="3174294"/>
              <a:ext cx="38953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ullamcorper eget, imperdiet in, gravida</a:t>
              </a:r>
              <a:endParaRPr lang="en-US" sz="2400">
                <a:solidFill>
                  <a:srgbClr val="000000"/>
                </a:solidFill>
              </a:endParaRPr>
            </a:p>
          </p:txBody>
        </p:sp>
        <p:sp>
          <p:nvSpPr>
            <p:cNvPr id="5170" name="Rectangle 59"/>
            <p:cNvSpPr>
              <a:spLocks noChangeArrowheads="1"/>
            </p:cNvSpPr>
            <p:nvPr/>
          </p:nvSpPr>
          <p:spPr bwMode="auto">
            <a:xfrm>
              <a:off x="8716963" y="3194932"/>
              <a:ext cx="39914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non, orci. Donec tincidunt urna id odio.</a:t>
              </a:r>
              <a:endParaRPr lang="en-US" sz="2400">
                <a:solidFill>
                  <a:srgbClr val="000000"/>
                </a:solidFill>
              </a:endParaRPr>
            </a:p>
          </p:txBody>
        </p:sp>
        <p:sp>
          <p:nvSpPr>
            <p:cNvPr id="5171" name="Rectangle 60"/>
            <p:cNvSpPr>
              <a:spLocks noChangeArrowheads="1"/>
            </p:cNvSpPr>
            <p:nvPr/>
          </p:nvSpPr>
          <p:spPr bwMode="auto">
            <a:xfrm>
              <a:off x="8701088" y="3217157"/>
              <a:ext cx="42800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Aliquam ornare arcu vel nunc. Quisque ac</a:t>
              </a:r>
              <a:endParaRPr lang="en-US" sz="2400">
                <a:solidFill>
                  <a:srgbClr val="000000"/>
                </a:solidFill>
              </a:endParaRPr>
            </a:p>
          </p:txBody>
        </p:sp>
        <p:sp>
          <p:nvSpPr>
            <p:cNvPr id="5172" name="Rectangle 61"/>
            <p:cNvSpPr>
              <a:spLocks noChangeArrowheads="1"/>
            </p:cNvSpPr>
            <p:nvPr/>
          </p:nvSpPr>
          <p:spPr bwMode="auto">
            <a:xfrm>
              <a:off x="8704263" y="3237794"/>
              <a:ext cx="42159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 Nulla</a:t>
              </a:r>
              <a:endParaRPr lang="en-US" sz="2400">
                <a:solidFill>
                  <a:srgbClr val="000000"/>
                </a:solidFill>
              </a:endParaRPr>
            </a:p>
          </p:txBody>
        </p:sp>
        <p:sp>
          <p:nvSpPr>
            <p:cNvPr id="5173" name="Rectangle 62"/>
            <p:cNvSpPr>
              <a:spLocks noChangeArrowheads="1"/>
            </p:cNvSpPr>
            <p:nvPr/>
          </p:nvSpPr>
          <p:spPr bwMode="auto">
            <a:xfrm>
              <a:off x="8720139" y="3258432"/>
              <a:ext cx="39113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facilisi. Nam auctor iaculis erat. Donec</a:t>
              </a:r>
              <a:endParaRPr lang="en-US" sz="2400">
                <a:solidFill>
                  <a:srgbClr val="000000"/>
                </a:solidFill>
              </a:endParaRPr>
            </a:p>
          </p:txBody>
        </p:sp>
        <p:sp>
          <p:nvSpPr>
            <p:cNvPr id="5174" name="Rectangle 63"/>
            <p:cNvSpPr>
              <a:spLocks noChangeArrowheads="1"/>
            </p:cNvSpPr>
            <p:nvPr/>
          </p:nvSpPr>
          <p:spPr bwMode="auto">
            <a:xfrm>
              <a:off x="8709026" y="3280657"/>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congue dictum eros. Sed posuere, mauris</a:t>
              </a:r>
              <a:endParaRPr lang="en-US" sz="2400">
                <a:solidFill>
                  <a:srgbClr val="000000"/>
                </a:solidFill>
              </a:endParaRPr>
            </a:p>
          </p:txBody>
        </p:sp>
        <p:sp>
          <p:nvSpPr>
            <p:cNvPr id="5175" name="Rectangle 64"/>
            <p:cNvSpPr>
              <a:spLocks noChangeArrowheads="1"/>
            </p:cNvSpPr>
            <p:nvPr/>
          </p:nvSpPr>
          <p:spPr bwMode="auto">
            <a:xfrm>
              <a:off x="8743950" y="2363082"/>
              <a:ext cx="344488" cy="952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176" name="Rectangle 65"/>
            <p:cNvSpPr>
              <a:spLocks noChangeArrowheads="1"/>
            </p:cNvSpPr>
            <p:nvPr/>
          </p:nvSpPr>
          <p:spPr bwMode="auto">
            <a:xfrm>
              <a:off x="8759826" y="2371019"/>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placerat auctor, tortor eros</a:t>
              </a:r>
              <a:endParaRPr lang="en-US" sz="2400">
                <a:solidFill>
                  <a:srgbClr val="000000"/>
                </a:solidFill>
              </a:endParaRPr>
            </a:p>
          </p:txBody>
        </p:sp>
        <p:sp>
          <p:nvSpPr>
            <p:cNvPr id="5177" name="Rectangle 66"/>
            <p:cNvSpPr>
              <a:spLocks noChangeArrowheads="1"/>
            </p:cNvSpPr>
            <p:nvPr/>
          </p:nvSpPr>
          <p:spPr bwMode="auto">
            <a:xfrm>
              <a:off x="8745538" y="2391657"/>
              <a:ext cx="33823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vehicula lacus, quis dapibus diam</a:t>
              </a:r>
              <a:endParaRPr lang="en-US" sz="2400">
                <a:solidFill>
                  <a:srgbClr val="000000"/>
                </a:solidFill>
              </a:endParaRPr>
            </a:p>
          </p:txBody>
        </p:sp>
        <p:sp>
          <p:nvSpPr>
            <p:cNvPr id="5178" name="Rectangle 67"/>
            <p:cNvSpPr>
              <a:spLocks noChangeArrowheads="1"/>
            </p:cNvSpPr>
            <p:nvPr/>
          </p:nvSpPr>
          <p:spPr bwMode="auto">
            <a:xfrm>
              <a:off x="8759826" y="2413882"/>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turpis sed nulla. Curabitur erat.</a:t>
              </a:r>
              <a:endParaRPr lang="en-US" sz="2400">
                <a:solidFill>
                  <a:srgbClr val="000000"/>
                </a:solidFill>
              </a:endParaRPr>
            </a:p>
          </p:txBody>
        </p:sp>
        <p:sp>
          <p:nvSpPr>
            <p:cNvPr id="5179" name="Rectangle 68"/>
            <p:cNvSpPr>
              <a:spLocks noChangeArrowheads="1"/>
            </p:cNvSpPr>
            <p:nvPr/>
          </p:nvSpPr>
          <p:spPr bwMode="auto">
            <a:xfrm>
              <a:off x="8724901" y="2434519"/>
              <a:ext cx="38151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Vestibulum imperdiet, magna sit amet</a:t>
              </a:r>
              <a:endParaRPr lang="en-US" sz="2400">
                <a:solidFill>
                  <a:srgbClr val="000000"/>
                </a:solidFill>
              </a:endParaRPr>
            </a:p>
          </p:txBody>
        </p:sp>
        <p:sp>
          <p:nvSpPr>
            <p:cNvPr id="5180" name="Rectangle 69"/>
            <p:cNvSpPr>
              <a:spLocks noChangeArrowheads="1"/>
            </p:cNvSpPr>
            <p:nvPr/>
          </p:nvSpPr>
          <p:spPr bwMode="auto">
            <a:xfrm>
              <a:off x="8729664" y="2455157"/>
              <a:ext cx="371897"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sagittis consequat, enim turpis ornare</a:t>
              </a:r>
              <a:endParaRPr lang="en-US" sz="2400">
                <a:solidFill>
                  <a:srgbClr val="000000"/>
                </a:solidFill>
              </a:endParaRPr>
            </a:p>
          </p:txBody>
        </p:sp>
        <p:sp>
          <p:nvSpPr>
            <p:cNvPr id="5181" name="Rectangle 70"/>
            <p:cNvSpPr>
              <a:spLocks noChangeArrowheads="1"/>
            </p:cNvSpPr>
            <p:nvPr/>
          </p:nvSpPr>
          <p:spPr bwMode="auto">
            <a:xfrm>
              <a:off x="8734425" y="2475794"/>
              <a:ext cx="36388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nulla, ac fermentum odio mi id eros.</a:t>
              </a:r>
              <a:endParaRPr lang="en-US" sz="2400">
                <a:solidFill>
                  <a:srgbClr val="000000"/>
                </a:solidFill>
              </a:endParaRPr>
            </a:p>
          </p:txBody>
        </p:sp>
        <p:sp>
          <p:nvSpPr>
            <p:cNvPr id="5182" name="Rectangle 71"/>
            <p:cNvSpPr>
              <a:spLocks noChangeArrowheads="1"/>
            </p:cNvSpPr>
            <p:nvPr/>
          </p:nvSpPr>
          <p:spPr bwMode="auto">
            <a:xfrm>
              <a:off x="8748714" y="2498019"/>
              <a:ext cx="33342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Ut quis ante. Vivamus consequat</a:t>
              </a:r>
              <a:endParaRPr lang="en-US" sz="2400">
                <a:solidFill>
                  <a:srgbClr val="000000"/>
                </a:solidFill>
              </a:endParaRPr>
            </a:p>
          </p:txBody>
        </p:sp>
        <p:sp>
          <p:nvSpPr>
            <p:cNvPr id="5183" name="Rectangle 72"/>
            <p:cNvSpPr>
              <a:spLocks noChangeArrowheads="1"/>
            </p:cNvSpPr>
            <p:nvPr/>
          </p:nvSpPr>
          <p:spPr bwMode="auto">
            <a:xfrm>
              <a:off x="8823325" y="2518657"/>
              <a:ext cx="18434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risus.</a:t>
              </a:r>
              <a:endParaRPr lang="en-US" sz="2400">
                <a:solidFill>
                  <a:srgbClr val="000000"/>
                </a:solidFill>
              </a:endParaRPr>
            </a:p>
          </p:txBody>
        </p:sp>
        <p:sp>
          <p:nvSpPr>
            <p:cNvPr id="5184" name="Rectangle 73"/>
            <p:cNvSpPr>
              <a:spLocks noChangeArrowheads="1"/>
            </p:cNvSpPr>
            <p:nvPr/>
          </p:nvSpPr>
          <p:spPr bwMode="auto">
            <a:xfrm>
              <a:off x="8774113" y="2539294"/>
              <a:ext cx="28373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a:t>
              </a:r>
              <a:endParaRPr lang="en-US" sz="2400">
                <a:solidFill>
                  <a:srgbClr val="000000"/>
                </a:solidFill>
              </a:endParaRPr>
            </a:p>
          </p:txBody>
        </p:sp>
        <p:sp>
          <p:nvSpPr>
            <p:cNvPr id="5185" name="Rectangle 74"/>
            <p:cNvSpPr>
              <a:spLocks noChangeArrowheads="1"/>
            </p:cNvSpPr>
            <p:nvPr/>
          </p:nvSpPr>
          <p:spPr bwMode="auto">
            <a:xfrm>
              <a:off x="8777288" y="2561519"/>
              <a:ext cx="27732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adipiscing elit.</a:t>
              </a:r>
              <a:endParaRPr lang="en-US" sz="2400">
                <a:solidFill>
                  <a:srgbClr val="000000"/>
                </a:solidFill>
              </a:endParaRPr>
            </a:p>
          </p:txBody>
        </p:sp>
        <p:sp>
          <p:nvSpPr>
            <p:cNvPr id="5186" name="Rectangle 75"/>
            <p:cNvSpPr>
              <a:spLocks noChangeArrowheads="1"/>
            </p:cNvSpPr>
            <p:nvPr/>
          </p:nvSpPr>
          <p:spPr bwMode="auto">
            <a:xfrm>
              <a:off x="8726488" y="2582157"/>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Maecenas ligula mauris, lobortis eget,</a:t>
              </a:r>
              <a:endParaRPr lang="en-US" sz="2400">
                <a:solidFill>
                  <a:srgbClr val="000000"/>
                </a:solidFill>
              </a:endParaRPr>
            </a:p>
          </p:txBody>
        </p:sp>
        <p:sp>
          <p:nvSpPr>
            <p:cNvPr id="5187" name="Rectangle 76"/>
            <p:cNvSpPr>
              <a:spLocks noChangeArrowheads="1"/>
            </p:cNvSpPr>
            <p:nvPr/>
          </p:nvSpPr>
          <p:spPr bwMode="auto">
            <a:xfrm>
              <a:off x="8734426" y="2602794"/>
              <a:ext cx="362279"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lacinia sed, pellentesque quis, lacus.</a:t>
              </a:r>
              <a:endParaRPr lang="en-US" sz="2400">
                <a:solidFill>
                  <a:srgbClr val="000000"/>
                </a:solidFill>
              </a:endParaRPr>
            </a:p>
          </p:txBody>
        </p:sp>
        <p:sp>
          <p:nvSpPr>
            <p:cNvPr id="5188" name="Rectangle 77"/>
            <p:cNvSpPr>
              <a:spLocks noChangeArrowheads="1"/>
            </p:cNvSpPr>
            <p:nvPr/>
          </p:nvSpPr>
          <p:spPr bwMode="auto">
            <a:xfrm>
              <a:off x="8729663" y="2625019"/>
              <a:ext cx="37350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dirty="0" err="1">
                  <a:solidFill>
                    <a:srgbClr val="000000"/>
                  </a:solidFill>
                  <a:latin typeface="Times New Roman" pitchFamily="18" charset="0"/>
                </a:rPr>
                <a:t>Phasellus</a:t>
              </a:r>
              <a:r>
                <a:rPr lang="en-US" sz="200" dirty="0">
                  <a:solidFill>
                    <a:srgbClr val="000000"/>
                  </a:solidFill>
                  <a:latin typeface="Times New Roman" pitchFamily="18" charset="0"/>
                </a:rPr>
                <a:t> mi dolor, </a:t>
              </a:r>
              <a:r>
                <a:rPr lang="en-US" sz="200" dirty="0" err="1">
                  <a:solidFill>
                    <a:srgbClr val="000000"/>
                  </a:solidFill>
                  <a:latin typeface="Times New Roman" pitchFamily="18" charset="0"/>
                </a:rPr>
                <a:t>ullamcorper</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eget</a:t>
              </a:r>
              <a:r>
                <a:rPr lang="en-US" sz="200" dirty="0">
                  <a:solidFill>
                    <a:srgbClr val="000000"/>
                  </a:solidFill>
                  <a:latin typeface="Times New Roman" pitchFamily="18" charset="0"/>
                </a:rPr>
                <a:t>,</a:t>
              </a:r>
              <a:endParaRPr lang="en-US" sz="2400" dirty="0">
                <a:solidFill>
                  <a:srgbClr val="000000"/>
                </a:solidFill>
              </a:endParaRPr>
            </a:p>
          </p:txBody>
        </p:sp>
        <p:sp>
          <p:nvSpPr>
            <p:cNvPr id="5189" name="Rectangle 78"/>
            <p:cNvSpPr>
              <a:spLocks noChangeArrowheads="1"/>
            </p:cNvSpPr>
            <p:nvPr/>
          </p:nvSpPr>
          <p:spPr bwMode="auto">
            <a:xfrm>
              <a:off x="8723314" y="2645657"/>
              <a:ext cx="38472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imperdiet in, gravida non, orci. Donec</a:t>
              </a:r>
              <a:endParaRPr lang="en-US" sz="2400">
                <a:solidFill>
                  <a:srgbClr val="000000"/>
                </a:solidFill>
              </a:endParaRPr>
            </a:p>
          </p:txBody>
        </p:sp>
        <p:sp>
          <p:nvSpPr>
            <p:cNvPr id="5190" name="Rectangle 79"/>
            <p:cNvSpPr>
              <a:spLocks noChangeArrowheads="1"/>
            </p:cNvSpPr>
            <p:nvPr/>
          </p:nvSpPr>
          <p:spPr bwMode="auto">
            <a:xfrm>
              <a:off x="8756651" y="2666294"/>
              <a:ext cx="31739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tincidunt urna id odio. Aliquam</a:t>
              </a:r>
              <a:endParaRPr lang="en-US" sz="2400">
                <a:solidFill>
                  <a:srgbClr val="000000"/>
                </a:solidFill>
              </a:endParaRPr>
            </a:p>
          </p:txBody>
        </p:sp>
        <p:sp>
          <p:nvSpPr>
            <p:cNvPr id="5191" name="Rectangle 80"/>
            <p:cNvSpPr>
              <a:spLocks noChangeArrowheads="1"/>
            </p:cNvSpPr>
            <p:nvPr/>
          </p:nvSpPr>
          <p:spPr bwMode="auto">
            <a:xfrm>
              <a:off x="8748714" y="2688519"/>
              <a:ext cx="33342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dirty="0" err="1">
                  <a:solidFill>
                    <a:srgbClr val="000000"/>
                  </a:solidFill>
                  <a:latin typeface="Times New Roman" pitchFamily="18" charset="0"/>
                </a:rPr>
                <a:t>ornare</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arcu</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vel</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nunc</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Quisque</a:t>
              </a:r>
              <a:r>
                <a:rPr lang="en-US" sz="200" dirty="0">
                  <a:solidFill>
                    <a:srgbClr val="000000"/>
                  </a:solidFill>
                  <a:latin typeface="Times New Roman" pitchFamily="18" charset="0"/>
                </a:rPr>
                <a:t> ac</a:t>
              </a:r>
              <a:endParaRPr lang="en-US" sz="2400" dirty="0">
                <a:solidFill>
                  <a:srgbClr val="000000"/>
                </a:solidFill>
              </a:endParaRPr>
            </a:p>
          </p:txBody>
        </p:sp>
        <p:sp>
          <p:nvSpPr>
            <p:cNvPr id="5192" name="Rectangle 81"/>
            <p:cNvSpPr>
              <a:spLocks noChangeArrowheads="1"/>
            </p:cNvSpPr>
            <p:nvPr/>
          </p:nvSpPr>
          <p:spPr bwMode="auto">
            <a:xfrm>
              <a:off x="8736014" y="2709157"/>
              <a:ext cx="35907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a:t>
              </a:r>
              <a:endParaRPr lang="en-US" sz="2400">
                <a:solidFill>
                  <a:srgbClr val="000000"/>
                </a:solidFill>
              </a:endParaRPr>
            </a:p>
          </p:txBody>
        </p:sp>
        <p:sp>
          <p:nvSpPr>
            <p:cNvPr id="5193" name="Rectangle 82"/>
            <p:cNvSpPr>
              <a:spLocks noChangeArrowheads="1"/>
            </p:cNvSpPr>
            <p:nvPr/>
          </p:nvSpPr>
          <p:spPr bwMode="auto">
            <a:xfrm>
              <a:off x="8726488" y="2729794"/>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dirty="0" err="1">
                  <a:solidFill>
                    <a:srgbClr val="000000"/>
                  </a:solidFill>
                  <a:latin typeface="Times New Roman" pitchFamily="18" charset="0"/>
                </a:rPr>
                <a:t>Nulla</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facilisi</a:t>
              </a:r>
              <a:r>
                <a:rPr lang="en-US" sz="200" dirty="0">
                  <a:solidFill>
                    <a:srgbClr val="000000"/>
                  </a:solidFill>
                  <a:latin typeface="Times New Roman" pitchFamily="18" charset="0"/>
                </a:rPr>
                <a:t>. Nam </a:t>
              </a:r>
              <a:r>
                <a:rPr lang="en-US" sz="200" dirty="0" err="1">
                  <a:solidFill>
                    <a:srgbClr val="000000"/>
                  </a:solidFill>
                  <a:latin typeface="Times New Roman" pitchFamily="18" charset="0"/>
                </a:rPr>
                <a:t>auctor</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iaculis</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erat</a:t>
              </a:r>
              <a:r>
                <a:rPr lang="en-US" sz="200" dirty="0">
                  <a:solidFill>
                    <a:srgbClr val="000000"/>
                  </a:solidFill>
                  <a:latin typeface="Times New Roman" pitchFamily="18" charset="0"/>
                </a:rPr>
                <a:t>.</a:t>
              </a:r>
              <a:endParaRPr lang="en-US" sz="2400" dirty="0">
                <a:solidFill>
                  <a:srgbClr val="000000"/>
                </a:solidFill>
              </a:endParaRPr>
            </a:p>
          </p:txBody>
        </p:sp>
        <p:sp>
          <p:nvSpPr>
            <p:cNvPr id="5194" name="Rectangle 83"/>
            <p:cNvSpPr>
              <a:spLocks noChangeArrowheads="1"/>
            </p:cNvSpPr>
            <p:nvPr/>
          </p:nvSpPr>
          <p:spPr bwMode="auto">
            <a:xfrm>
              <a:off x="8755063" y="2750432"/>
              <a:ext cx="32220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Donec congue dictum eros. Sed</a:t>
              </a:r>
              <a:endParaRPr lang="en-US" sz="2400">
                <a:solidFill>
                  <a:srgbClr val="000000"/>
                </a:solidFill>
              </a:endParaRPr>
            </a:p>
          </p:txBody>
        </p:sp>
        <p:sp>
          <p:nvSpPr>
            <p:cNvPr id="5195" name="Rectangle 84"/>
            <p:cNvSpPr>
              <a:spLocks noChangeArrowheads="1"/>
            </p:cNvSpPr>
            <p:nvPr/>
          </p:nvSpPr>
          <p:spPr bwMode="auto">
            <a:xfrm>
              <a:off x="8732838" y="2772657"/>
              <a:ext cx="36708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posuere, mauris quis placerat auctor,</a:t>
              </a:r>
              <a:endParaRPr lang="en-US" sz="2400">
                <a:solidFill>
                  <a:srgbClr val="000000"/>
                </a:solidFill>
              </a:endParaRPr>
            </a:p>
          </p:txBody>
        </p:sp>
        <p:sp>
          <p:nvSpPr>
            <p:cNvPr id="5196" name="Rectangle 85"/>
            <p:cNvSpPr>
              <a:spLocks noChangeArrowheads="1"/>
            </p:cNvSpPr>
            <p:nvPr/>
          </p:nvSpPr>
          <p:spPr bwMode="auto">
            <a:xfrm>
              <a:off x="8761413" y="2793294"/>
              <a:ext cx="30617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tortor eros vehicula lacus, quis</a:t>
              </a:r>
              <a:endParaRPr lang="en-US" sz="2400">
                <a:solidFill>
                  <a:srgbClr val="000000"/>
                </a:solidFill>
              </a:endParaRPr>
            </a:p>
          </p:txBody>
        </p:sp>
        <p:sp>
          <p:nvSpPr>
            <p:cNvPr id="5197" name="Rectangle 86"/>
            <p:cNvSpPr>
              <a:spLocks noChangeArrowheads="1"/>
            </p:cNvSpPr>
            <p:nvPr/>
          </p:nvSpPr>
          <p:spPr bwMode="auto">
            <a:xfrm>
              <a:off x="8764588" y="2815519"/>
              <a:ext cx="29976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dirty="0" err="1">
                  <a:solidFill>
                    <a:srgbClr val="000000"/>
                  </a:solidFill>
                  <a:latin typeface="Times New Roman" pitchFamily="18" charset="0"/>
                </a:rPr>
                <a:t>dapibus</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diam</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turpis</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sed</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nulla</a:t>
              </a:r>
              <a:r>
                <a:rPr lang="en-US" sz="200" dirty="0">
                  <a:solidFill>
                    <a:srgbClr val="000000"/>
                  </a:solidFill>
                  <a:latin typeface="Times New Roman" pitchFamily="18" charset="0"/>
                </a:rPr>
                <a:t>.</a:t>
              </a:r>
              <a:endParaRPr lang="en-US" sz="2400" dirty="0">
                <a:solidFill>
                  <a:srgbClr val="000000"/>
                </a:solidFill>
              </a:endParaRPr>
            </a:p>
          </p:txBody>
        </p:sp>
        <p:sp>
          <p:nvSpPr>
            <p:cNvPr id="5198" name="Rectangle 87"/>
            <p:cNvSpPr>
              <a:spLocks noChangeArrowheads="1"/>
            </p:cNvSpPr>
            <p:nvPr/>
          </p:nvSpPr>
          <p:spPr bwMode="auto">
            <a:xfrm>
              <a:off x="8728075" y="2836157"/>
              <a:ext cx="37670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Curabitur erat. Vestibulum imperdiet,</a:t>
              </a:r>
              <a:endParaRPr lang="en-US" sz="2400">
                <a:solidFill>
                  <a:srgbClr val="000000"/>
                </a:solidFill>
              </a:endParaRPr>
            </a:p>
          </p:txBody>
        </p:sp>
        <p:sp>
          <p:nvSpPr>
            <p:cNvPr id="5199" name="Rectangle 88"/>
            <p:cNvSpPr>
              <a:spLocks noChangeArrowheads="1"/>
            </p:cNvSpPr>
            <p:nvPr/>
          </p:nvSpPr>
          <p:spPr bwMode="auto">
            <a:xfrm>
              <a:off x="8745539" y="2856794"/>
              <a:ext cx="339837"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dirty="0">
                  <a:solidFill>
                    <a:srgbClr val="000000"/>
                  </a:solidFill>
                  <a:latin typeface="Times New Roman" pitchFamily="18" charset="0"/>
                </a:rPr>
                <a:t>magna sit </a:t>
              </a:r>
              <a:r>
                <a:rPr lang="en-US" sz="200" dirty="0" err="1">
                  <a:solidFill>
                    <a:srgbClr val="000000"/>
                  </a:solidFill>
                  <a:latin typeface="Times New Roman" pitchFamily="18" charset="0"/>
                </a:rPr>
                <a:t>amet</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sagittis</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consequat</a:t>
              </a:r>
              <a:r>
                <a:rPr lang="en-US" sz="200" dirty="0">
                  <a:solidFill>
                    <a:srgbClr val="000000"/>
                  </a:solidFill>
                  <a:latin typeface="Times New Roman" pitchFamily="18" charset="0"/>
                </a:rPr>
                <a:t>,</a:t>
              </a:r>
              <a:endParaRPr lang="en-US" sz="2400" dirty="0">
                <a:solidFill>
                  <a:srgbClr val="000000"/>
                </a:solidFill>
              </a:endParaRPr>
            </a:p>
          </p:txBody>
        </p:sp>
        <p:sp>
          <p:nvSpPr>
            <p:cNvPr id="5200" name="Rectangle 89"/>
            <p:cNvSpPr>
              <a:spLocks noChangeArrowheads="1"/>
            </p:cNvSpPr>
            <p:nvPr/>
          </p:nvSpPr>
          <p:spPr bwMode="auto">
            <a:xfrm>
              <a:off x="8777288" y="2879019"/>
              <a:ext cx="27411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enim turpis ornare nulla, ac</a:t>
              </a:r>
              <a:endParaRPr lang="en-US" sz="2400">
                <a:solidFill>
                  <a:srgbClr val="000000"/>
                </a:solidFill>
              </a:endParaRPr>
            </a:p>
          </p:txBody>
        </p:sp>
        <p:sp>
          <p:nvSpPr>
            <p:cNvPr id="5201" name="Rectangle 90"/>
            <p:cNvSpPr>
              <a:spLocks noChangeArrowheads="1"/>
            </p:cNvSpPr>
            <p:nvPr/>
          </p:nvSpPr>
          <p:spPr bwMode="auto">
            <a:xfrm>
              <a:off x="8739189" y="2899657"/>
              <a:ext cx="35266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fermentum odio mi id eros. Ut quis</a:t>
              </a:r>
              <a:endParaRPr lang="en-US" sz="2400">
                <a:solidFill>
                  <a:srgbClr val="000000"/>
                </a:solidFill>
              </a:endParaRPr>
            </a:p>
          </p:txBody>
        </p:sp>
        <p:sp>
          <p:nvSpPr>
            <p:cNvPr id="5202" name="Rectangle 91"/>
            <p:cNvSpPr>
              <a:spLocks noChangeArrowheads="1"/>
            </p:cNvSpPr>
            <p:nvPr/>
          </p:nvSpPr>
          <p:spPr bwMode="auto">
            <a:xfrm>
              <a:off x="8723314" y="2920294"/>
              <a:ext cx="38472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ante. Vivamus consequat consectetuer</a:t>
              </a:r>
              <a:endParaRPr lang="en-US" sz="2400">
                <a:solidFill>
                  <a:srgbClr val="000000"/>
                </a:solidFill>
              </a:endParaRPr>
            </a:p>
          </p:txBody>
        </p:sp>
        <p:sp>
          <p:nvSpPr>
            <p:cNvPr id="5203" name="Rectangle 92"/>
            <p:cNvSpPr>
              <a:spLocks noChangeArrowheads="1"/>
            </p:cNvSpPr>
            <p:nvPr/>
          </p:nvSpPr>
          <p:spPr bwMode="auto">
            <a:xfrm>
              <a:off x="8890000" y="2940932"/>
              <a:ext cx="5290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risus.</a:t>
              </a:r>
              <a:endParaRPr lang="en-US" sz="2400">
                <a:solidFill>
                  <a:srgbClr val="000000"/>
                </a:solidFill>
              </a:endParaRPr>
            </a:p>
          </p:txBody>
        </p:sp>
        <p:sp>
          <p:nvSpPr>
            <p:cNvPr id="5204" name="Rectangle 93"/>
            <p:cNvSpPr>
              <a:spLocks noChangeArrowheads="1"/>
            </p:cNvSpPr>
            <p:nvPr/>
          </p:nvSpPr>
          <p:spPr bwMode="auto">
            <a:xfrm>
              <a:off x="8774113" y="2963157"/>
              <a:ext cx="28373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a:t>
              </a:r>
              <a:endParaRPr lang="en-US" sz="2400">
                <a:solidFill>
                  <a:srgbClr val="000000"/>
                </a:solidFill>
              </a:endParaRPr>
            </a:p>
          </p:txBody>
        </p:sp>
        <p:sp>
          <p:nvSpPr>
            <p:cNvPr id="5205" name="Rectangle 94"/>
            <p:cNvSpPr>
              <a:spLocks noChangeArrowheads="1"/>
            </p:cNvSpPr>
            <p:nvPr/>
          </p:nvSpPr>
          <p:spPr bwMode="auto">
            <a:xfrm>
              <a:off x="8777288" y="2983794"/>
              <a:ext cx="27732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adipiscing elit.</a:t>
              </a:r>
              <a:endParaRPr lang="en-US" sz="2400">
                <a:solidFill>
                  <a:srgbClr val="000000"/>
                </a:solidFill>
              </a:endParaRPr>
            </a:p>
          </p:txBody>
        </p:sp>
        <p:sp>
          <p:nvSpPr>
            <p:cNvPr id="5206" name="Rectangle 95"/>
            <p:cNvSpPr>
              <a:spLocks noChangeArrowheads="1"/>
            </p:cNvSpPr>
            <p:nvPr/>
          </p:nvSpPr>
          <p:spPr bwMode="auto">
            <a:xfrm>
              <a:off x="8726488" y="3006019"/>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Maecenas ligula mauris, lobortis eget,</a:t>
              </a:r>
              <a:endParaRPr lang="en-US" sz="2400">
                <a:solidFill>
                  <a:srgbClr val="000000"/>
                </a:solidFill>
              </a:endParaRPr>
            </a:p>
          </p:txBody>
        </p:sp>
        <p:sp>
          <p:nvSpPr>
            <p:cNvPr id="5207" name="Rectangle 96"/>
            <p:cNvSpPr>
              <a:spLocks noChangeArrowheads="1"/>
            </p:cNvSpPr>
            <p:nvPr/>
          </p:nvSpPr>
          <p:spPr bwMode="auto">
            <a:xfrm>
              <a:off x="8734426" y="3026657"/>
              <a:ext cx="362279"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lacinia sed, pellentesque quis, lacus.</a:t>
              </a:r>
              <a:endParaRPr lang="en-US" sz="2400">
                <a:solidFill>
                  <a:srgbClr val="000000"/>
                </a:solidFill>
              </a:endParaRPr>
            </a:p>
          </p:txBody>
        </p:sp>
        <p:sp>
          <p:nvSpPr>
            <p:cNvPr id="5208" name="Rectangle 97"/>
            <p:cNvSpPr>
              <a:spLocks noChangeArrowheads="1"/>
            </p:cNvSpPr>
            <p:nvPr/>
          </p:nvSpPr>
          <p:spPr bwMode="auto">
            <a:xfrm>
              <a:off x="8729663" y="3047294"/>
              <a:ext cx="37350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Phasellus mi dolor, ullamcorper eget,</a:t>
              </a:r>
              <a:endParaRPr lang="en-US" sz="2400">
                <a:solidFill>
                  <a:srgbClr val="000000"/>
                </a:solidFill>
              </a:endParaRPr>
            </a:p>
          </p:txBody>
        </p:sp>
        <p:sp>
          <p:nvSpPr>
            <p:cNvPr id="5209" name="Rectangle 98"/>
            <p:cNvSpPr>
              <a:spLocks noChangeArrowheads="1"/>
            </p:cNvSpPr>
            <p:nvPr/>
          </p:nvSpPr>
          <p:spPr bwMode="auto">
            <a:xfrm>
              <a:off x="8723314" y="3067932"/>
              <a:ext cx="38472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imperdiet in, gravida non, orci. Donec</a:t>
              </a:r>
              <a:endParaRPr lang="en-US" sz="2400">
                <a:solidFill>
                  <a:srgbClr val="000000"/>
                </a:solidFill>
              </a:endParaRPr>
            </a:p>
          </p:txBody>
        </p:sp>
        <p:sp>
          <p:nvSpPr>
            <p:cNvPr id="5210" name="Rectangle 99"/>
            <p:cNvSpPr>
              <a:spLocks noChangeArrowheads="1"/>
            </p:cNvSpPr>
            <p:nvPr/>
          </p:nvSpPr>
          <p:spPr bwMode="auto">
            <a:xfrm>
              <a:off x="8756651" y="3090157"/>
              <a:ext cx="31739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tincidunt urna id odio. Aliquam</a:t>
              </a:r>
              <a:endParaRPr lang="en-US" sz="2400">
                <a:solidFill>
                  <a:srgbClr val="000000"/>
                </a:solidFill>
              </a:endParaRPr>
            </a:p>
          </p:txBody>
        </p:sp>
        <p:sp>
          <p:nvSpPr>
            <p:cNvPr id="5211" name="Rectangle 100"/>
            <p:cNvSpPr>
              <a:spLocks noChangeArrowheads="1"/>
            </p:cNvSpPr>
            <p:nvPr/>
          </p:nvSpPr>
          <p:spPr bwMode="auto">
            <a:xfrm>
              <a:off x="8748714" y="3110794"/>
              <a:ext cx="33342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ornare arcu vel nunc. Quisque ac</a:t>
              </a:r>
              <a:endParaRPr lang="en-US" sz="2400">
                <a:solidFill>
                  <a:srgbClr val="000000"/>
                </a:solidFill>
              </a:endParaRPr>
            </a:p>
          </p:txBody>
        </p:sp>
        <p:sp>
          <p:nvSpPr>
            <p:cNvPr id="5212" name="Rectangle 101"/>
            <p:cNvSpPr>
              <a:spLocks noChangeArrowheads="1"/>
            </p:cNvSpPr>
            <p:nvPr/>
          </p:nvSpPr>
          <p:spPr bwMode="auto">
            <a:xfrm>
              <a:off x="8736014" y="3131432"/>
              <a:ext cx="35907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a:t>
              </a:r>
              <a:endParaRPr lang="en-US" sz="2400">
                <a:solidFill>
                  <a:srgbClr val="000000"/>
                </a:solidFill>
              </a:endParaRPr>
            </a:p>
          </p:txBody>
        </p:sp>
        <p:sp>
          <p:nvSpPr>
            <p:cNvPr id="5213" name="Rectangle 102"/>
            <p:cNvSpPr>
              <a:spLocks noChangeArrowheads="1"/>
            </p:cNvSpPr>
            <p:nvPr/>
          </p:nvSpPr>
          <p:spPr bwMode="auto">
            <a:xfrm>
              <a:off x="8726488" y="3153657"/>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Nulla facilisi. Nam auctor iaculis erat.</a:t>
              </a:r>
              <a:endParaRPr lang="en-US" sz="2400">
                <a:solidFill>
                  <a:srgbClr val="000000"/>
                </a:solidFill>
              </a:endParaRPr>
            </a:p>
          </p:txBody>
        </p:sp>
        <p:sp>
          <p:nvSpPr>
            <p:cNvPr id="5214" name="Rectangle 103"/>
            <p:cNvSpPr>
              <a:spLocks noChangeArrowheads="1"/>
            </p:cNvSpPr>
            <p:nvPr/>
          </p:nvSpPr>
          <p:spPr bwMode="auto">
            <a:xfrm>
              <a:off x="8755063" y="3174294"/>
              <a:ext cx="32220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Donec congue dictum eros. Sed</a:t>
              </a:r>
              <a:endParaRPr lang="en-US" sz="2400">
                <a:solidFill>
                  <a:srgbClr val="000000"/>
                </a:solidFill>
              </a:endParaRPr>
            </a:p>
          </p:txBody>
        </p:sp>
        <p:sp>
          <p:nvSpPr>
            <p:cNvPr id="5215" name="Rectangle 104"/>
            <p:cNvSpPr>
              <a:spLocks noChangeArrowheads="1"/>
            </p:cNvSpPr>
            <p:nvPr/>
          </p:nvSpPr>
          <p:spPr bwMode="auto">
            <a:xfrm>
              <a:off x="8732838" y="3194932"/>
              <a:ext cx="36708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posuere, mauris quis placerat auctor,</a:t>
              </a:r>
              <a:endParaRPr lang="en-US" sz="2400">
                <a:solidFill>
                  <a:srgbClr val="000000"/>
                </a:solidFill>
              </a:endParaRPr>
            </a:p>
          </p:txBody>
        </p:sp>
        <p:sp>
          <p:nvSpPr>
            <p:cNvPr id="5216" name="Rectangle 105"/>
            <p:cNvSpPr>
              <a:spLocks noChangeArrowheads="1"/>
            </p:cNvSpPr>
            <p:nvPr/>
          </p:nvSpPr>
          <p:spPr bwMode="auto">
            <a:xfrm>
              <a:off x="8761413" y="3217157"/>
              <a:ext cx="30617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tortor eros vehicula lacus, quis</a:t>
              </a:r>
              <a:endParaRPr lang="en-US" sz="2400">
                <a:solidFill>
                  <a:srgbClr val="000000"/>
                </a:solidFill>
              </a:endParaRPr>
            </a:p>
          </p:txBody>
        </p:sp>
        <p:sp>
          <p:nvSpPr>
            <p:cNvPr id="5217" name="Rectangle 106"/>
            <p:cNvSpPr>
              <a:spLocks noChangeArrowheads="1"/>
            </p:cNvSpPr>
            <p:nvPr/>
          </p:nvSpPr>
          <p:spPr bwMode="auto">
            <a:xfrm>
              <a:off x="8764588" y="3237794"/>
              <a:ext cx="29976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dapibus diam turpis sed nulla.</a:t>
              </a:r>
              <a:endParaRPr lang="en-US" sz="2400">
                <a:solidFill>
                  <a:srgbClr val="000000"/>
                </a:solidFill>
              </a:endParaRPr>
            </a:p>
          </p:txBody>
        </p:sp>
        <p:sp>
          <p:nvSpPr>
            <p:cNvPr id="5218" name="Rectangle 107"/>
            <p:cNvSpPr>
              <a:spLocks noChangeArrowheads="1"/>
            </p:cNvSpPr>
            <p:nvPr/>
          </p:nvSpPr>
          <p:spPr bwMode="auto">
            <a:xfrm>
              <a:off x="8728075" y="3258432"/>
              <a:ext cx="37670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Curabitur erat. Vestibulum imperdiet,</a:t>
              </a:r>
              <a:endParaRPr lang="en-US" sz="2400">
                <a:solidFill>
                  <a:srgbClr val="000000"/>
                </a:solidFill>
              </a:endParaRPr>
            </a:p>
          </p:txBody>
        </p:sp>
        <p:sp>
          <p:nvSpPr>
            <p:cNvPr id="5219" name="Rectangle 108"/>
            <p:cNvSpPr>
              <a:spLocks noChangeArrowheads="1"/>
            </p:cNvSpPr>
            <p:nvPr/>
          </p:nvSpPr>
          <p:spPr bwMode="auto">
            <a:xfrm>
              <a:off x="8745539" y="3280657"/>
              <a:ext cx="339837"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magna sit amet sagittis consequat,</a:t>
              </a:r>
              <a:endParaRPr lang="en-US" sz="2400">
                <a:solidFill>
                  <a:srgbClr val="000000"/>
                </a:solidFill>
              </a:endParaRPr>
            </a:p>
          </p:txBody>
        </p:sp>
      </p:grpSp>
      <p:sp>
        <p:nvSpPr>
          <p:cNvPr id="654" name="Freeform 109"/>
          <p:cNvSpPr>
            <a:spLocks/>
          </p:cNvSpPr>
          <p:nvPr/>
        </p:nvSpPr>
        <p:spPr bwMode="auto">
          <a:xfrm>
            <a:off x="3301207" y="2402011"/>
            <a:ext cx="1143000" cy="666750"/>
          </a:xfrm>
          <a:custGeom>
            <a:avLst/>
            <a:gdLst/>
            <a:ahLst/>
            <a:cxnLst>
              <a:cxn ang="0">
                <a:pos x="2662" y="1678"/>
              </a:cxn>
              <a:cxn ang="0">
                <a:pos x="2697" y="1671"/>
              </a:cxn>
              <a:cxn ang="0">
                <a:pos x="2731" y="1660"/>
              </a:cxn>
              <a:cxn ang="0">
                <a:pos x="2762" y="1644"/>
              </a:cxn>
              <a:cxn ang="0">
                <a:pos x="2789" y="1625"/>
              </a:cxn>
              <a:cxn ang="0">
                <a:pos x="2815" y="1600"/>
              </a:cxn>
              <a:cxn ang="0">
                <a:pos x="2836" y="1573"/>
              </a:cxn>
              <a:cxn ang="0">
                <a:pos x="2853" y="1543"/>
              </a:cxn>
              <a:cxn ang="0">
                <a:pos x="2866" y="1511"/>
              </a:cxn>
              <a:cxn ang="0">
                <a:pos x="2873" y="1476"/>
              </a:cxn>
              <a:cxn ang="0">
                <a:pos x="2877" y="1439"/>
              </a:cxn>
              <a:cxn ang="0">
                <a:pos x="2876" y="228"/>
              </a:cxn>
              <a:cxn ang="0">
                <a:pos x="2872" y="192"/>
              </a:cxn>
              <a:cxn ang="0">
                <a:pos x="2862" y="158"/>
              </a:cxn>
              <a:cxn ang="0">
                <a:pos x="2847" y="126"/>
              </a:cxn>
              <a:cxn ang="0">
                <a:pos x="2829" y="97"/>
              </a:cxn>
              <a:cxn ang="0">
                <a:pos x="2806" y="70"/>
              </a:cxn>
              <a:cxn ang="0">
                <a:pos x="2780" y="48"/>
              </a:cxn>
              <a:cxn ang="0">
                <a:pos x="2751" y="30"/>
              </a:cxn>
              <a:cxn ang="0">
                <a:pos x="2719" y="14"/>
              </a:cxn>
              <a:cxn ang="0">
                <a:pos x="2685" y="5"/>
              </a:cxn>
              <a:cxn ang="0">
                <a:pos x="2649" y="1"/>
              </a:cxn>
              <a:cxn ang="0">
                <a:pos x="240" y="0"/>
              </a:cxn>
              <a:cxn ang="0">
                <a:pos x="202" y="3"/>
              </a:cxn>
              <a:cxn ang="0">
                <a:pos x="168" y="12"/>
              </a:cxn>
              <a:cxn ang="0">
                <a:pos x="135" y="25"/>
              </a:cxn>
              <a:cxn ang="0">
                <a:pos x="105" y="42"/>
              </a:cxn>
              <a:cxn ang="0">
                <a:pos x="77" y="62"/>
              </a:cxn>
              <a:cxn ang="0">
                <a:pos x="54" y="88"/>
              </a:cxn>
              <a:cxn ang="0">
                <a:pos x="35" y="116"/>
              </a:cxn>
              <a:cxn ang="0">
                <a:pos x="18" y="147"/>
              </a:cxn>
              <a:cxn ang="0">
                <a:pos x="7" y="180"/>
              </a:cxn>
              <a:cxn ang="0">
                <a:pos x="1" y="215"/>
              </a:cxn>
              <a:cxn ang="0">
                <a:pos x="0" y="240"/>
              </a:cxn>
              <a:cxn ang="0">
                <a:pos x="1" y="1464"/>
              </a:cxn>
              <a:cxn ang="0">
                <a:pos x="7" y="1499"/>
              </a:cxn>
              <a:cxn ang="0">
                <a:pos x="18" y="1533"/>
              </a:cxn>
              <a:cxn ang="0">
                <a:pos x="35" y="1564"/>
              </a:cxn>
              <a:cxn ang="0">
                <a:pos x="54" y="1592"/>
              </a:cxn>
              <a:cxn ang="0">
                <a:pos x="77" y="1617"/>
              </a:cxn>
              <a:cxn ang="0">
                <a:pos x="105" y="1638"/>
              </a:cxn>
              <a:cxn ang="0">
                <a:pos x="135" y="1656"/>
              </a:cxn>
              <a:cxn ang="0">
                <a:pos x="168" y="1669"/>
              </a:cxn>
              <a:cxn ang="0">
                <a:pos x="202" y="1677"/>
              </a:cxn>
              <a:cxn ang="0">
                <a:pos x="240" y="1679"/>
              </a:cxn>
              <a:cxn ang="0">
                <a:pos x="2637" y="1679"/>
              </a:cxn>
            </a:cxnLst>
            <a:rect l="0" t="0" r="r" b="b"/>
            <a:pathLst>
              <a:path w="2877" h="1679">
                <a:moveTo>
                  <a:pt x="2637" y="1679"/>
                </a:moveTo>
                <a:lnTo>
                  <a:pt x="2649" y="1679"/>
                </a:lnTo>
                <a:lnTo>
                  <a:pt x="2662" y="1678"/>
                </a:lnTo>
                <a:lnTo>
                  <a:pt x="2673" y="1677"/>
                </a:lnTo>
                <a:lnTo>
                  <a:pt x="2685" y="1674"/>
                </a:lnTo>
                <a:lnTo>
                  <a:pt x="2697" y="1671"/>
                </a:lnTo>
                <a:lnTo>
                  <a:pt x="2708" y="1669"/>
                </a:lnTo>
                <a:lnTo>
                  <a:pt x="2719" y="1665"/>
                </a:lnTo>
                <a:lnTo>
                  <a:pt x="2731" y="1660"/>
                </a:lnTo>
                <a:lnTo>
                  <a:pt x="2741" y="1656"/>
                </a:lnTo>
                <a:lnTo>
                  <a:pt x="2751" y="1651"/>
                </a:lnTo>
                <a:lnTo>
                  <a:pt x="2762" y="1644"/>
                </a:lnTo>
                <a:lnTo>
                  <a:pt x="2771" y="1638"/>
                </a:lnTo>
                <a:lnTo>
                  <a:pt x="2780" y="1631"/>
                </a:lnTo>
                <a:lnTo>
                  <a:pt x="2789" y="1625"/>
                </a:lnTo>
                <a:lnTo>
                  <a:pt x="2798" y="1617"/>
                </a:lnTo>
                <a:lnTo>
                  <a:pt x="2806" y="1609"/>
                </a:lnTo>
                <a:lnTo>
                  <a:pt x="2815" y="1600"/>
                </a:lnTo>
                <a:lnTo>
                  <a:pt x="2821" y="1592"/>
                </a:lnTo>
                <a:lnTo>
                  <a:pt x="2829" y="1583"/>
                </a:lnTo>
                <a:lnTo>
                  <a:pt x="2836" y="1573"/>
                </a:lnTo>
                <a:lnTo>
                  <a:pt x="2842" y="1564"/>
                </a:lnTo>
                <a:lnTo>
                  <a:pt x="2847" y="1553"/>
                </a:lnTo>
                <a:lnTo>
                  <a:pt x="2853" y="1543"/>
                </a:lnTo>
                <a:lnTo>
                  <a:pt x="2858" y="1533"/>
                </a:lnTo>
                <a:lnTo>
                  <a:pt x="2862" y="1522"/>
                </a:lnTo>
                <a:lnTo>
                  <a:pt x="2866" y="1511"/>
                </a:lnTo>
                <a:lnTo>
                  <a:pt x="2869" y="1499"/>
                </a:lnTo>
                <a:lnTo>
                  <a:pt x="2872" y="1487"/>
                </a:lnTo>
                <a:lnTo>
                  <a:pt x="2873" y="1476"/>
                </a:lnTo>
                <a:lnTo>
                  <a:pt x="2876" y="1464"/>
                </a:lnTo>
                <a:lnTo>
                  <a:pt x="2876" y="1452"/>
                </a:lnTo>
                <a:lnTo>
                  <a:pt x="2877" y="1439"/>
                </a:lnTo>
                <a:lnTo>
                  <a:pt x="2877" y="1439"/>
                </a:lnTo>
                <a:lnTo>
                  <a:pt x="2877" y="240"/>
                </a:lnTo>
                <a:lnTo>
                  <a:pt x="2876" y="228"/>
                </a:lnTo>
                <a:lnTo>
                  <a:pt x="2876" y="215"/>
                </a:lnTo>
                <a:lnTo>
                  <a:pt x="2873" y="204"/>
                </a:lnTo>
                <a:lnTo>
                  <a:pt x="2872" y="192"/>
                </a:lnTo>
                <a:lnTo>
                  <a:pt x="2869" y="180"/>
                </a:lnTo>
                <a:lnTo>
                  <a:pt x="2866" y="169"/>
                </a:lnTo>
                <a:lnTo>
                  <a:pt x="2862" y="158"/>
                </a:lnTo>
                <a:lnTo>
                  <a:pt x="2858" y="147"/>
                </a:lnTo>
                <a:lnTo>
                  <a:pt x="2853" y="136"/>
                </a:lnTo>
                <a:lnTo>
                  <a:pt x="2847" y="126"/>
                </a:lnTo>
                <a:lnTo>
                  <a:pt x="2842" y="116"/>
                </a:lnTo>
                <a:lnTo>
                  <a:pt x="2836" y="106"/>
                </a:lnTo>
                <a:lnTo>
                  <a:pt x="2829" y="97"/>
                </a:lnTo>
                <a:lnTo>
                  <a:pt x="2821" y="88"/>
                </a:lnTo>
                <a:lnTo>
                  <a:pt x="2815" y="79"/>
                </a:lnTo>
                <a:lnTo>
                  <a:pt x="2806" y="70"/>
                </a:lnTo>
                <a:lnTo>
                  <a:pt x="2798" y="62"/>
                </a:lnTo>
                <a:lnTo>
                  <a:pt x="2789" y="55"/>
                </a:lnTo>
                <a:lnTo>
                  <a:pt x="2780" y="48"/>
                </a:lnTo>
                <a:lnTo>
                  <a:pt x="2771" y="42"/>
                </a:lnTo>
                <a:lnTo>
                  <a:pt x="2762" y="35"/>
                </a:lnTo>
                <a:lnTo>
                  <a:pt x="2751" y="30"/>
                </a:lnTo>
                <a:lnTo>
                  <a:pt x="2741" y="25"/>
                </a:lnTo>
                <a:lnTo>
                  <a:pt x="2731" y="20"/>
                </a:lnTo>
                <a:lnTo>
                  <a:pt x="2719" y="14"/>
                </a:lnTo>
                <a:lnTo>
                  <a:pt x="2708" y="12"/>
                </a:lnTo>
                <a:lnTo>
                  <a:pt x="2697" y="8"/>
                </a:lnTo>
                <a:lnTo>
                  <a:pt x="2685" y="5"/>
                </a:lnTo>
                <a:lnTo>
                  <a:pt x="2673" y="3"/>
                </a:lnTo>
                <a:lnTo>
                  <a:pt x="2662" y="1"/>
                </a:lnTo>
                <a:lnTo>
                  <a:pt x="2649" y="1"/>
                </a:lnTo>
                <a:lnTo>
                  <a:pt x="2637" y="0"/>
                </a:lnTo>
                <a:lnTo>
                  <a:pt x="2637" y="0"/>
                </a:lnTo>
                <a:lnTo>
                  <a:pt x="240" y="0"/>
                </a:lnTo>
                <a:lnTo>
                  <a:pt x="227" y="1"/>
                </a:lnTo>
                <a:lnTo>
                  <a:pt x="215" y="1"/>
                </a:lnTo>
                <a:lnTo>
                  <a:pt x="202" y="3"/>
                </a:lnTo>
                <a:lnTo>
                  <a:pt x="190" y="5"/>
                </a:lnTo>
                <a:lnTo>
                  <a:pt x="179" y="8"/>
                </a:lnTo>
                <a:lnTo>
                  <a:pt x="168" y="12"/>
                </a:lnTo>
                <a:lnTo>
                  <a:pt x="157" y="14"/>
                </a:lnTo>
                <a:lnTo>
                  <a:pt x="146" y="20"/>
                </a:lnTo>
                <a:lnTo>
                  <a:pt x="135" y="25"/>
                </a:lnTo>
                <a:lnTo>
                  <a:pt x="124" y="30"/>
                </a:lnTo>
                <a:lnTo>
                  <a:pt x="115" y="35"/>
                </a:lnTo>
                <a:lnTo>
                  <a:pt x="105" y="42"/>
                </a:lnTo>
                <a:lnTo>
                  <a:pt x="96" y="48"/>
                </a:lnTo>
                <a:lnTo>
                  <a:pt x="87" y="55"/>
                </a:lnTo>
                <a:lnTo>
                  <a:pt x="77" y="62"/>
                </a:lnTo>
                <a:lnTo>
                  <a:pt x="70" y="70"/>
                </a:lnTo>
                <a:lnTo>
                  <a:pt x="62" y="79"/>
                </a:lnTo>
                <a:lnTo>
                  <a:pt x="54" y="88"/>
                </a:lnTo>
                <a:lnTo>
                  <a:pt x="46" y="97"/>
                </a:lnTo>
                <a:lnTo>
                  <a:pt x="40" y="106"/>
                </a:lnTo>
                <a:lnTo>
                  <a:pt x="35" y="116"/>
                </a:lnTo>
                <a:lnTo>
                  <a:pt x="28" y="126"/>
                </a:lnTo>
                <a:lnTo>
                  <a:pt x="23" y="136"/>
                </a:lnTo>
                <a:lnTo>
                  <a:pt x="18" y="147"/>
                </a:lnTo>
                <a:lnTo>
                  <a:pt x="14" y="158"/>
                </a:lnTo>
                <a:lnTo>
                  <a:pt x="10" y="169"/>
                </a:lnTo>
                <a:lnTo>
                  <a:pt x="7" y="180"/>
                </a:lnTo>
                <a:lnTo>
                  <a:pt x="5" y="192"/>
                </a:lnTo>
                <a:lnTo>
                  <a:pt x="2" y="204"/>
                </a:lnTo>
                <a:lnTo>
                  <a:pt x="1" y="215"/>
                </a:lnTo>
                <a:lnTo>
                  <a:pt x="0" y="228"/>
                </a:lnTo>
                <a:lnTo>
                  <a:pt x="0" y="240"/>
                </a:lnTo>
                <a:lnTo>
                  <a:pt x="0" y="240"/>
                </a:lnTo>
                <a:lnTo>
                  <a:pt x="0" y="1439"/>
                </a:lnTo>
                <a:lnTo>
                  <a:pt x="0" y="1452"/>
                </a:lnTo>
                <a:lnTo>
                  <a:pt x="1" y="1464"/>
                </a:lnTo>
                <a:lnTo>
                  <a:pt x="2" y="1476"/>
                </a:lnTo>
                <a:lnTo>
                  <a:pt x="5" y="1487"/>
                </a:lnTo>
                <a:lnTo>
                  <a:pt x="7" y="1499"/>
                </a:lnTo>
                <a:lnTo>
                  <a:pt x="10" y="1511"/>
                </a:lnTo>
                <a:lnTo>
                  <a:pt x="14" y="1522"/>
                </a:lnTo>
                <a:lnTo>
                  <a:pt x="18" y="1533"/>
                </a:lnTo>
                <a:lnTo>
                  <a:pt x="23" y="1543"/>
                </a:lnTo>
                <a:lnTo>
                  <a:pt x="28" y="1553"/>
                </a:lnTo>
                <a:lnTo>
                  <a:pt x="35" y="1564"/>
                </a:lnTo>
                <a:lnTo>
                  <a:pt x="40" y="1573"/>
                </a:lnTo>
                <a:lnTo>
                  <a:pt x="46" y="1583"/>
                </a:lnTo>
                <a:lnTo>
                  <a:pt x="54" y="1592"/>
                </a:lnTo>
                <a:lnTo>
                  <a:pt x="62" y="1600"/>
                </a:lnTo>
                <a:lnTo>
                  <a:pt x="70" y="1609"/>
                </a:lnTo>
                <a:lnTo>
                  <a:pt x="77" y="1617"/>
                </a:lnTo>
                <a:lnTo>
                  <a:pt x="87" y="1625"/>
                </a:lnTo>
                <a:lnTo>
                  <a:pt x="96" y="1631"/>
                </a:lnTo>
                <a:lnTo>
                  <a:pt x="105" y="1638"/>
                </a:lnTo>
                <a:lnTo>
                  <a:pt x="115" y="1644"/>
                </a:lnTo>
                <a:lnTo>
                  <a:pt x="124" y="1651"/>
                </a:lnTo>
                <a:lnTo>
                  <a:pt x="135" y="1656"/>
                </a:lnTo>
                <a:lnTo>
                  <a:pt x="146" y="1660"/>
                </a:lnTo>
                <a:lnTo>
                  <a:pt x="157" y="1665"/>
                </a:lnTo>
                <a:lnTo>
                  <a:pt x="168" y="1669"/>
                </a:lnTo>
                <a:lnTo>
                  <a:pt x="179" y="1671"/>
                </a:lnTo>
                <a:lnTo>
                  <a:pt x="190" y="1674"/>
                </a:lnTo>
                <a:lnTo>
                  <a:pt x="202" y="1677"/>
                </a:lnTo>
                <a:lnTo>
                  <a:pt x="215" y="1678"/>
                </a:lnTo>
                <a:lnTo>
                  <a:pt x="227" y="1679"/>
                </a:lnTo>
                <a:lnTo>
                  <a:pt x="240" y="1679"/>
                </a:lnTo>
                <a:lnTo>
                  <a:pt x="240" y="1679"/>
                </a:lnTo>
                <a:lnTo>
                  <a:pt x="2637" y="1679"/>
                </a:lnTo>
                <a:lnTo>
                  <a:pt x="2637" y="1679"/>
                </a:lnTo>
                <a:close/>
              </a:path>
            </a:pathLst>
          </a:custGeom>
          <a:solidFill>
            <a:schemeClr val="accent6">
              <a:lumMod val="60000"/>
              <a:lumOff val="40000"/>
            </a:schemeClr>
          </a:solidFill>
          <a:ln w="9525">
            <a:noFill/>
            <a:round/>
            <a:headEnd/>
            <a:tailEnd/>
          </a:ln>
        </p:spPr>
        <p:txBody>
          <a:bodyPr/>
          <a:lstStyle/>
          <a:p>
            <a:pPr>
              <a:defRPr/>
            </a:pPr>
            <a:endParaRPr lang="en-US" sz="2400">
              <a:solidFill>
                <a:srgbClr val="000000"/>
              </a:solidFill>
            </a:endParaRPr>
          </a:p>
        </p:txBody>
      </p:sp>
      <p:sp>
        <p:nvSpPr>
          <p:cNvPr id="5221" name="Rectangle 111"/>
          <p:cNvSpPr>
            <a:spLocks noChangeArrowheads="1"/>
          </p:cNvSpPr>
          <p:nvPr/>
        </p:nvSpPr>
        <p:spPr bwMode="auto">
          <a:xfrm>
            <a:off x="3332495" y="2378520"/>
            <a:ext cx="10804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b="1" dirty="0">
                <a:solidFill>
                  <a:srgbClr val="000000"/>
                </a:solidFill>
              </a:rPr>
              <a:t>Abstract</a:t>
            </a:r>
            <a:endParaRPr lang="en-US" sz="2400" dirty="0">
              <a:solidFill>
                <a:srgbClr val="000000"/>
              </a:solidFill>
            </a:endParaRPr>
          </a:p>
        </p:txBody>
      </p:sp>
      <p:sp>
        <p:nvSpPr>
          <p:cNvPr id="5222" name="Rectangle 112"/>
          <p:cNvSpPr>
            <a:spLocks noChangeArrowheads="1"/>
          </p:cNvSpPr>
          <p:nvPr/>
        </p:nvSpPr>
        <p:spPr bwMode="auto">
          <a:xfrm>
            <a:off x="3411336" y="2713631"/>
            <a:ext cx="94416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b="1" dirty="0">
                <a:solidFill>
                  <a:srgbClr val="000000"/>
                </a:solidFill>
              </a:rPr>
              <a:t>Review</a:t>
            </a:r>
            <a:endParaRPr lang="en-US" sz="2400" dirty="0">
              <a:solidFill>
                <a:srgbClr val="000000"/>
              </a:solidFill>
            </a:endParaRPr>
          </a:p>
        </p:txBody>
      </p:sp>
      <p:sp>
        <p:nvSpPr>
          <p:cNvPr id="5223" name="Freeform 113"/>
          <p:cNvSpPr>
            <a:spLocks/>
          </p:cNvSpPr>
          <p:nvPr/>
        </p:nvSpPr>
        <p:spPr bwMode="auto">
          <a:xfrm>
            <a:off x="2743887" y="2661821"/>
            <a:ext cx="220663" cy="285750"/>
          </a:xfrm>
          <a:custGeom>
            <a:avLst/>
            <a:gdLst>
              <a:gd name="T0" fmla="*/ 2147483647 w 560"/>
              <a:gd name="T1" fmla="*/ 2147483647 h 719"/>
              <a:gd name="T2" fmla="*/ 2147483647 w 560"/>
              <a:gd name="T3" fmla="*/ 0 h 719"/>
              <a:gd name="T4" fmla="*/ 2147483647 w 560"/>
              <a:gd name="T5" fmla="*/ 2147483647 h 719"/>
              <a:gd name="T6" fmla="*/ 0 w 560"/>
              <a:gd name="T7" fmla="*/ 2147483647 h 719"/>
              <a:gd name="T8" fmla="*/ 0 w 560"/>
              <a:gd name="T9" fmla="*/ 2147483647 h 719"/>
              <a:gd name="T10" fmla="*/ 2147483647 w 560"/>
              <a:gd name="T11" fmla="*/ 2147483647 h 719"/>
              <a:gd name="T12" fmla="*/ 2147483647 w 560"/>
              <a:gd name="T13" fmla="*/ 2147483647 h 719"/>
              <a:gd name="T14" fmla="*/ 2147483647 w 560"/>
              <a:gd name="T15" fmla="*/ 2147483647 h 719"/>
              <a:gd name="T16" fmla="*/ 0 60000 65536"/>
              <a:gd name="T17" fmla="*/ 0 60000 65536"/>
              <a:gd name="T18" fmla="*/ 0 60000 65536"/>
              <a:gd name="T19" fmla="*/ 0 60000 65536"/>
              <a:gd name="T20" fmla="*/ 0 60000 65536"/>
              <a:gd name="T21" fmla="*/ 0 60000 65536"/>
              <a:gd name="T22" fmla="*/ 0 60000 65536"/>
              <a:gd name="T23" fmla="*/ 0 60000 65536"/>
              <a:gd name="T24" fmla="*/ 0 w 560"/>
              <a:gd name="T25" fmla="*/ 0 h 719"/>
              <a:gd name="T26" fmla="*/ 560 w 560"/>
              <a:gd name="T27" fmla="*/ 719 h 7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60" h="719">
                <a:moveTo>
                  <a:pt x="560" y="360"/>
                </a:moveTo>
                <a:lnTo>
                  <a:pt x="352" y="0"/>
                </a:lnTo>
                <a:lnTo>
                  <a:pt x="352" y="237"/>
                </a:lnTo>
                <a:lnTo>
                  <a:pt x="0" y="237"/>
                </a:lnTo>
                <a:lnTo>
                  <a:pt x="0" y="482"/>
                </a:lnTo>
                <a:lnTo>
                  <a:pt x="352" y="482"/>
                </a:lnTo>
                <a:lnTo>
                  <a:pt x="352" y="719"/>
                </a:lnTo>
                <a:lnTo>
                  <a:pt x="560" y="36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224" name="Freeform 114"/>
          <p:cNvSpPr>
            <a:spLocks/>
          </p:cNvSpPr>
          <p:nvPr/>
        </p:nvSpPr>
        <p:spPr bwMode="auto">
          <a:xfrm>
            <a:off x="2733676" y="2693988"/>
            <a:ext cx="220663" cy="285750"/>
          </a:xfrm>
          <a:custGeom>
            <a:avLst/>
            <a:gdLst>
              <a:gd name="T0" fmla="*/ 2147483647 w 560"/>
              <a:gd name="T1" fmla="*/ 2147483647 h 719"/>
              <a:gd name="T2" fmla="*/ 2147483647 w 560"/>
              <a:gd name="T3" fmla="*/ 0 h 719"/>
              <a:gd name="T4" fmla="*/ 2147483647 w 560"/>
              <a:gd name="T5" fmla="*/ 2147483647 h 719"/>
              <a:gd name="T6" fmla="*/ 0 w 560"/>
              <a:gd name="T7" fmla="*/ 2147483647 h 719"/>
              <a:gd name="T8" fmla="*/ 0 w 560"/>
              <a:gd name="T9" fmla="*/ 2147483647 h 719"/>
              <a:gd name="T10" fmla="*/ 2147483647 w 560"/>
              <a:gd name="T11" fmla="*/ 2147483647 h 719"/>
              <a:gd name="T12" fmla="*/ 2147483647 w 560"/>
              <a:gd name="T13" fmla="*/ 2147483647 h 719"/>
              <a:gd name="T14" fmla="*/ 2147483647 w 560"/>
              <a:gd name="T15" fmla="*/ 2147483647 h 719"/>
              <a:gd name="T16" fmla="*/ 0 60000 65536"/>
              <a:gd name="T17" fmla="*/ 0 60000 65536"/>
              <a:gd name="T18" fmla="*/ 0 60000 65536"/>
              <a:gd name="T19" fmla="*/ 0 60000 65536"/>
              <a:gd name="T20" fmla="*/ 0 60000 65536"/>
              <a:gd name="T21" fmla="*/ 0 60000 65536"/>
              <a:gd name="T22" fmla="*/ 0 60000 65536"/>
              <a:gd name="T23" fmla="*/ 0 60000 65536"/>
              <a:gd name="T24" fmla="*/ 0 w 560"/>
              <a:gd name="T25" fmla="*/ 0 h 719"/>
              <a:gd name="T26" fmla="*/ 560 w 560"/>
              <a:gd name="T27" fmla="*/ 719 h 7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60" h="719">
                <a:moveTo>
                  <a:pt x="560" y="360"/>
                </a:moveTo>
                <a:lnTo>
                  <a:pt x="352" y="0"/>
                </a:lnTo>
                <a:lnTo>
                  <a:pt x="352" y="237"/>
                </a:lnTo>
                <a:lnTo>
                  <a:pt x="0" y="237"/>
                </a:lnTo>
                <a:lnTo>
                  <a:pt x="0" y="482"/>
                </a:lnTo>
                <a:lnTo>
                  <a:pt x="352" y="482"/>
                </a:lnTo>
                <a:lnTo>
                  <a:pt x="352" y="719"/>
                </a:lnTo>
                <a:lnTo>
                  <a:pt x="560" y="360"/>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grpSp>
        <p:nvGrpSpPr>
          <p:cNvPr id="4" name="Group 3"/>
          <p:cNvGrpSpPr/>
          <p:nvPr/>
        </p:nvGrpSpPr>
        <p:grpSpPr>
          <a:xfrm>
            <a:off x="7391400" y="2482244"/>
            <a:ext cx="1141413" cy="666750"/>
            <a:chOff x="6985001" y="2503488"/>
            <a:chExt cx="1141413" cy="666750"/>
          </a:xfrm>
        </p:grpSpPr>
        <p:sp>
          <p:nvSpPr>
            <p:cNvPr id="660" name="Freeform 115"/>
            <p:cNvSpPr>
              <a:spLocks/>
            </p:cNvSpPr>
            <p:nvPr/>
          </p:nvSpPr>
          <p:spPr bwMode="auto">
            <a:xfrm>
              <a:off x="6985001" y="2503488"/>
              <a:ext cx="1141413" cy="666750"/>
            </a:xfrm>
            <a:custGeom>
              <a:avLst/>
              <a:gdLst/>
              <a:ahLst/>
              <a:cxnLst>
                <a:cxn ang="0">
                  <a:pos x="2661" y="1677"/>
                </a:cxn>
                <a:cxn ang="0">
                  <a:pos x="2697" y="1670"/>
                </a:cxn>
                <a:cxn ang="0">
                  <a:pos x="2730" y="1659"/>
                </a:cxn>
                <a:cxn ang="0">
                  <a:pos x="2761" y="1643"/>
                </a:cxn>
                <a:cxn ang="0">
                  <a:pos x="2789" y="1624"/>
                </a:cxn>
                <a:cxn ang="0">
                  <a:pos x="2814" y="1599"/>
                </a:cxn>
                <a:cxn ang="0">
                  <a:pos x="2836" y="1572"/>
                </a:cxn>
                <a:cxn ang="0">
                  <a:pos x="2853" y="1542"/>
                </a:cxn>
                <a:cxn ang="0">
                  <a:pos x="2866" y="1510"/>
                </a:cxn>
                <a:cxn ang="0">
                  <a:pos x="2874" y="1475"/>
                </a:cxn>
                <a:cxn ang="0">
                  <a:pos x="2876" y="1438"/>
                </a:cxn>
                <a:cxn ang="0">
                  <a:pos x="2876" y="227"/>
                </a:cxn>
                <a:cxn ang="0">
                  <a:pos x="2871" y="191"/>
                </a:cxn>
                <a:cxn ang="0">
                  <a:pos x="2862" y="157"/>
                </a:cxn>
                <a:cxn ang="0">
                  <a:pos x="2848" y="125"/>
                </a:cxn>
                <a:cxn ang="0">
                  <a:pos x="2828" y="96"/>
                </a:cxn>
                <a:cxn ang="0">
                  <a:pos x="2806" y="70"/>
                </a:cxn>
                <a:cxn ang="0">
                  <a:pos x="2780" y="47"/>
                </a:cxn>
                <a:cxn ang="0">
                  <a:pos x="2752" y="29"/>
                </a:cxn>
                <a:cxn ang="0">
                  <a:pos x="2719" y="15"/>
                </a:cxn>
                <a:cxn ang="0">
                  <a:pos x="2686" y="4"/>
                </a:cxn>
                <a:cxn ang="0">
                  <a:pos x="2649" y="0"/>
                </a:cxn>
                <a:cxn ang="0">
                  <a:pos x="239" y="0"/>
                </a:cxn>
                <a:cxn ang="0">
                  <a:pos x="203" y="3"/>
                </a:cxn>
                <a:cxn ang="0">
                  <a:pos x="168" y="11"/>
                </a:cxn>
                <a:cxn ang="0">
                  <a:pos x="135" y="24"/>
                </a:cxn>
                <a:cxn ang="0">
                  <a:pos x="105" y="41"/>
                </a:cxn>
                <a:cxn ang="0">
                  <a:pos x="78" y="61"/>
                </a:cxn>
                <a:cxn ang="0">
                  <a:pos x="55" y="87"/>
                </a:cxn>
                <a:cxn ang="0">
                  <a:pos x="34" y="115"/>
                </a:cxn>
                <a:cxn ang="0">
                  <a:pos x="18" y="146"/>
                </a:cxn>
                <a:cxn ang="0">
                  <a:pos x="7" y="179"/>
                </a:cxn>
                <a:cxn ang="0">
                  <a:pos x="0" y="216"/>
                </a:cxn>
                <a:cxn ang="0">
                  <a:pos x="0" y="240"/>
                </a:cxn>
                <a:cxn ang="0">
                  <a:pos x="0" y="1451"/>
                </a:cxn>
                <a:cxn ang="0">
                  <a:pos x="4" y="1486"/>
                </a:cxn>
                <a:cxn ang="0">
                  <a:pos x="14" y="1521"/>
                </a:cxn>
                <a:cxn ang="0">
                  <a:pos x="29" y="1552"/>
                </a:cxn>
                <a:cxn ang="0">
                  <a:pos x="47" y="1582"/>
                </a:cxn>
                <a:cxn ang="0">
                  <a:pos x="70" y="1608"/>
                </a:cxn>
                <a:cxn ang="0">
                  <a:pos x="96" y="1630"/>
                </a:cxn>
                <a:cxn ang="0">
                  <a:pos x="125" y="1650"/>
                </a:cxn>
                <a:cxn ang="0">
                  <a:pos x="157" y="1664"/>
                </a:cxn>
                <a:cxn ang="0">
                  <a:pos x="191" y="1673"/>
                </a:cxn>
                <a:cxn ang="0">
                  <a:pos x="227" y="1678"/>
                </a:cxn>
                <a:cxn ang="0">
                  <a:pos x="2638" y="1678"/>
                </a:cxn>
              </a:cxnLst>
              <a:rect l="0" t="0" r="r" b="b"/>
              <a:pathLst>
                <a:path w="2876" h="1678">
                  <a:moveTo>
                    <a:pt x="2638" y="1678"/>
                  </a:moveTo>
                  <a:lnTo>
                    <a:pt x="2649" y="1678"/>
                  </a:lnTo>
                  <a:lnTo>
                    <a:pt x="2661" y="1677"/>
                  </a:lnTo>
                  <a:lnTo>
                    <a:pt x="2674" y="1676"/>
                  </a:lnTo>
                  <a:lnTo>
                    <a:pt x="2686" y="1673"/>
                  </a:lnTo>
                  <a:lnTo>
                    <a:pt x="2697" y="1670"/>
                  </a:lnTo>
                  <a:lnTo>
                    <a:pt x="2708" y="1668"/>
                  </a:lnTo>
                  <a:lnTo>
                    <a:pt x="2719" y="1664"/>
                  </a:lnTo>
                  <a:lnTo>
                    <a:pt x="2730" y="1659"/>
                  </a:lnTo>
                  <a:lnTo>
                    <a:pt x="2741" y="1655"/>
                  </a:lnTo>
                  <a:lnTo>
                    <a:pt x="2752" y="1650"/>
                  </a:lnTo>
                  <a:lnTo>
                    <a:pt x="2761" y="1643"/>
                  </a:lnTo>
                  <a:lnTo>
                    <a:pt x="2771" y="1637"/>
                  </a:lnTo>
                  <a:lnTo>
                    <a:pt x="2780" y="1630"/>
                  </a:lnTo>
                  <a:lnTo>
                    <a:pt x="2789" y="1624"/>
                  </a:lnTo>
                  <a:lnTo>
                    <a:pt x="2799" y="1616"/>
                  </a:lnTo>
                  <a:lnTo>
                    <a:pt x="2806" y="1608"/>
                  </a:lnTo>
                  <a:lnTo>
                    <a:pt x="2814" y="1599"/>
                  </a:lnTo>
                  <a:lnTo>
                    <a:pt x="2822" y="1591"/>
                  </a:lnTo>
                  <a:lnTo>
                    <a:pt x="2828" y="1582"/>
                  </a:lnTo>
                  <a:lnTo>
                    <a:pt x="2836" y="1572"/>
                  </a:lnTo>
                  <a:lnTo>
                    <a:pt x="2841" y="1563"/>
                  </a:lnTo>
                  <a:lnTo>
                    <a:pt x="2848" y="1552"/>
                  </a:lnTo>
                  <a:lnTo>
                    <a:pt x="2853" y="1542"/>
                  </a:lnTo>
                  <a:lnTo>
                    <a:pt x="2858" y="1532"/>
                  </a:lnTo>
                  <a:lnTo>
                    <a:pt x="2862" y="1521"/>
                  </a:lnTo>
                  <a:lnTo>
                    <a:pt x="2866" y="1510"/>
                  </a:lnTo>
                  <a:lnTo>
                    <a:pt x="2869" y="1498"/>
                  </a:lnTo>
                  <a:lnTo>
                    <a:pt x="2871" y="1486"/>
                  </a:lnTo>
                  <a:lnTo>
                    <a:pt x="2874" y="1475"/>
                  </a:lnTo>
                  <a:lnTo>
                    <a:pt x="2875" y="1463"/>
                  </a:lnTo>
                  <a:lnTo>
                    <a:pt x="2876" y="1451"/>
                  </a:lnTo>
                  <a:lnTo>
                    <a:pt x="2876" y="1438"/>
                  </a:lnTo>
                  <a:lnTo>
                    <a:pt x="2876" y="1438"/>
                  </a:lnTo>
                  <a:lnTo>
                    <a:pt x="2876" y="240"/>
                  </a:lnTo>
                  <a:lnTo>
                    <a:pt x="2876" y="227"/>
                  </a:lnTo>
                  <a:lnTo>
                    <a:pt x="2875" y="216"/>
                  </a:lnTo>
                  <a:lnTo>
                    <a:pt x="2874" y="203"/>
                  </a:lnTo>
                  <a:lnTo>
                    <a:pt x="2871" y="191"/>
                  </a:lnTo>
                  <a:lnTo>
                    <a:pt x="2869" y="179"/>
                  </a:lnTo>
                  <a:lnTo>
                    <a:pt x="2866" y="168"/>
                  </a:lnTo>
                  <a:lnTo>
                    <a:pt x="2862" y="157"/>
                  </a:lnTo>
                  <a:lnTo>
                    <a:pt x="2858" y="146"/>
                  </a:lnTo>
                  <a:lnTo>
                    <a:pt x="2853" y="135"/>
                  </a:lnTo>
                  <a:lnTo>
                    <a:pt x="2848" y="125"/>
                  </a:lnTo>
                  <a:lnTo>
                    <a:pt x="2841" y="115"/>
                  </a:lnTo>
                  <a:lnTo>
                    <a:pt x="2836" y="105"/>
                  </a:lnTo>
                  <a:lnTo>
                    <a:pt x="2828" y="96"/>
                  </a:lnTo>
                  <a:lnTo>
                    <a:pt x="2822" y="87"/>
                  </a:lnTo>
                  <a:lnTo>
                    <a:pt x="2814" y="78"/>
                  </a:lnTo>
                  <a:lnTo>
                    <a:pt x="2806" y="70"/>
                  </a:lnTo>
                  <a:lnTo>
                    <a:pt x="2799" y="61"/>
                  </a:lnTo>
                  <a:lnTo>
                    <a:pt x="2789" y="55"/>
                  </a:lnTo>
                  <a:lnTo>
                    <a:pt x="2780" y="47"/>
                  </a:lnTo>
                  <a:lnTo>
                    <a:pt x="2771" y="41"/>
                  </a:lnTo>
                  <a:lnTo>
                    <a:pt x="2761" y="34"/>
                  </a:lnTo>
                  <a:lnTo>
                    <a:pt x="2752" y="29"/>
                  </a:lnTo>
                  <a:lnTo>
                    <a:pt x="2741" y="24"/>
                  </a:lnTo>
                  <a:lnTo>
                    <a:pt x="2730" y="19"/>
                  </a:lnTo>
                  <a:lnTo>
                    <a:pt x="2719" y="15"/>
                  </a:lnTo>
                  <a:lnTo>
                    <a:pt x="2708" y="11"/>
                  </a:lnTo>
                  <a:lnTo>
                    <a:pt x="2697" y="7"/>
                  </a:lnTo>
                  <a:lnTo>
                    <a:pt x="2686" y="4"/>
                  </a:lnTo>
                  <a:lnTo>
                    <a:pt x="2674" y="3"/>
                  </a:lnTo>
                  <a:lnTo>
                    <a:pt x="2661" y="0"/>
                  </a:lnTo>
                  <a:lnTo>
                    <a:pt x="2649" y="0"/>
                  </a:lnTo>
                  <a:lnTo>
                    <a:pt x="2638" y="0"/>
                  </a:lnTo>
                  <a:lnTo>
                    <a:pt x="2638" y="0"/>
                  </a:lnTo>
                  <a:lnTo>
                    <a:pt x="239" y="0"/>
                  </a:lnTo>
                  <a:lnTo>
                    <a:pt x="227" y="0"/>
                  </a:lnTo>
                  <a:lnTo>
                    <a:pt x="214" y="0"/>
                  </a:lnTo>
                  <a:lnTo>
                    <a:pt x="203" y="3"/>
                  </a:lnTo>
                  <a:lnTo>
                    <a:pt x="191" y="4"/>
                  </a:lnTo>
                  <a:lnTo>
                    <a:pt x="179" y="7"/>
                  </a:lnTo>
                  <a:lnTo>
                    <a:pt x="168" y="11"/>
                  </a:lnTo>
                  <a:lnTo>
                    <a:pt x="157" y="15"/>
                  </a:lnTo>
                  <a:lnTo>
                    <a:pt x="145" y="19"/>
                  </a:lnTo>
                  <a:lnTo>
                    <a:pt x="135" y="24"/>
                  </a:lnTo>
                  <a:lnTo>
                    <a:pt x="125" y="29"/>
                  </a:lnTo>
                  <a:lnTo>
                    <a:pt x="114" y="34"/>
                  </a:lnTo>
                  <a:lnTo>
                    <a:pt x="105" y="41"/>
                  </a:lnTo>
                  <a:lnTo>
                    <a:pt x="96" y="47"/>
                  </a:lnTo>
                  <a:lnTo>
                    <a:pt x="87" y="55"/>
                  </a:lnTo>
                  <a:lnTo>
                    <a:pt x="78" y="61"/>
                  </a:lnTo>
                  <a:lnTo>
                    <a:pt x="70" y="70"/>
                  </a:lnTo>
                  <a:lnTo>
                    <a:pt x="61" y="78"/>
                  </a:lnTo>
                  <a:lnTo>
                    <a:pt x="55" y="87"/>
                  </a:lnTo>
                  <a:lnTo>
                    <a:pt x="47" y="96"/>
                  </a:lnTo>
                  <a:lnTo>
                    <a:pt x="40" y="105"/>
                  </a:lnTo>
                  <a:lnTo>
                    <a:pt x="34" y="115"/>
                  </a:lnTo>
                  <a:lnTo>
                    <a:pt x="29" y="125"/>
                  </a:lnTo>
                  <a:lnTo>
                    <a:pt x="23" y="135"/>
                  </a:lnTo>
                  <a:lnTo>
                    <a:pt x="18" y="146"/>
                  </a:lnTo>
                  <a:lnTo>
                    <a:pt x="14" y="157"/>
                  </a:lnTo>
                  <a:lnTo>
                    <a:pt x="11" y="168"/>
                  </a:lnTo>
                  <a:lnTo>
                    <a:pt x="7" y="179"/>
                  </a:lnTo>
                  <a:lnTo>
                    <a:pt x="4" y="191"/>
                  </a:lnTo>
                  <a:lnTo>
                    <a:pt x="3" y="203"/>
                  </a:lnTo>
                  <a:lnTo>
                    <a:pt x="0" y="216"/>
                  </a:lnTo>
                  <a:lnTo>
                    <a:pt x="0" y="227"/>
                  </a:lnTo>
                  <a:lnTo>
                    <a:pt x="0" y="240"/>
                  </a:lnTo>
                  <a:lnTo>
                    <a:pt x="0" y="240"/>
                  </a:lnTo>
                  <a:lnTo>
                    <a:pt x="0" y="1438"/>
                  </a:lnTo>
                  <a:lnTo>
                    <a:pt x="0" y="1438"/>
                  </a:lnTo>
                  <a:lnTo>
                    <a:pt x="0" y="1451"/>
                  </a:lnTo>
                  <a:lnTo>
                    <a:pt x="0" y="1463"/>
                  </a:lnTo>
                  <a:lnTo>
                    <a:pt x="3" y="1475"/>
                  </a:lnTo>
                  <a:lnTo>
                    <a:pt x="4" y="1486"/>
                  </a:lnTo>
                  <a:lnTo>
                    <a:pt x="7" y="1498"/>
                  </a:lnTo>
                  <a:lnTo>
                    <a:pt x="11" y="1510"/>
                  </a:lnTo>
                  <a:lnTo>
                    <a:pt x="14" y="1521"/>
                  </a:lnTo>
                  <a:lnTo>
                    <a:pt x="18" y="1532"/>
                  </a:lnTo>
                  <a:lnTo>
                    <a:pt x="23" y="1542"/>
                  </a:lnTo>
                  <a:lnTo>
                    <a:pt x="29" y="1552"/>
                  </a:lnTo>
                  <a:lnTo>
                    <a:pt x="34" y="1563"/>
                  </a:lnTo>
                  <a:lnTo>
                    <a:pt x="40" y="1572"/>
                  </a:lnTo>
                  <a:lnTo>
                    <a:pt x="47" y="1582"/>
                  </a:lnTo>
                  <a:lnTo>
                    <a:pt x="55" y="1591"/>
                  </a:lnTo>
                  <a:lnTo>
                    <a:pt x="61" y="1599"/>
                  </a:lnTo>
                  <a:lnTo>
                    <a:pt x="70" y="1608"/>
                  </a:lnTo>
                  <a:lnTo>
                    <a:pt x="78" y="1616"/>
                  </a:lnTo>
                  <a:lnTo>
                    <a:pt x="87" y="1624"/>
                  </a:lnTo>
                  <a:lnTo>
                    <a:pt x="96" y="1630"/>
                  </a:lnTo>
                  <a:lnTo>
                    <a:pt x="105" y="1637"/>
                  </a:lnTo>
                  <a:lnTo>
                    <a:pt x="114" y="1643"/>
                  </a:lnTo>
                  <a:lnTo>
                    <a:pt x="125" y="1650"/>
                  </a:lnTo>
                  <a:lnTo>
                    <a:pt x="135" y="1655"/>
                  </a:lnTo>
                  <a:lnTo>
                    <a:pt x="145" y="1659"/>
                  </a:lnTo>
                  <a:lnTo>
                    <a:pt x="157" y="1664"/>
                  </a:lnTo>
                  <a:lnTo>
                    <a:pt x="168" y="1668"/>
                  </a:lnTo>
                  <a:lnTo>
                    <a:pt x="179" y="1670"/>
                  </a:lnTo>
                  <a:lnTo>
                    <a:pt x="191" y="1673"/>
                  </a:lnTo>
                  <a:lnTo>
                    <a:pt x="203" y="1676"/>
                  </a:lnTo>
                  <a:lnTo>
                    <a:pt x="214" y="1677"/>
                  </a:lnTo>
                  <a:lnTo>
                    <a:pt x="227" y="1678"/>
                  </a:lnTo>
                  <a:lnTo>
                    <a:pt x="239" y="1678"/>
                  </a:lnTo>
                  <a:lnTo>
                    <a:pt x="2638" y="1678"/>
                  </a:lnTo>
                  <a:lnTo>
                    <a:pt x="2638" y="1678"/>
                  </a:lnTo>
                  <a:close/>
                </a:path>
              </a:pathLst>
            </a:custGeom>
            <a:solidFill>
              <a:schemeClr val="accent6">
                <a:lumMod val="60000"/>
                <a:lumOff val="40000"/>
              </a:schemeClr>
            </a:solidFill>
            <a:ln w="9525">
              <a:noFill/>
              <a:round/>
              <a:headEnd/>
              <a:tailEnd/>
            </a:ln>
          </p:spPr>
          <p:txBody>
            <a:bodyPr/>
            <a:lstStyle/>
            <a:p>
              <a:pPr>
                <a:defRPr/>
              </a:pPr>
              <a:endParaRPr lang="en-US" sz="2400">
                <a:solidFill>
                  <a:srgbClr val="000000"/>
                </a:solidFill>
              </a:endParaRPr>
            </a:p>
          </p:txBody>
        </p:sp>
        <p:sp>
          <p:nvSpPr>
            <p:cNvPr id="5226" name="Freeform 116"/>
            <p:cNvSpPr>
              <a:spLocks/>
            </p:cNvSpPr>
            <p:nvPr/>
          </p:nvSpPr>
          <p:spPr bwMode="auto">
            <a:xfrm>
              <a:off x="6985001" y="2503488"/>
              <a:ext cx="1141413" cy="666750"/>
            </a:xfrm>
            <a:custGeom>
              <a:avLst/>
              <a:gdLst>
                <a:gd name="T0" fmla="*/ 2147483647 w 2876"/>
                <a:gd name="T1" fmla="*/ 2147483647 h 1678"/>
                <a:gd name="T2" fmla="*/ 2147483647 w 2876"/>
                <a:gd name="T3" fmla="*/ 2147483647 h 1678"/>
                <a:gd name="T4" fmla="*/ 2147483647 w 2876"/>
                <a:gd name="T5" fmla="*/ 2147483647 h 1678"/>
                <a:gd name="T6" fmla="*/ 2147483647 w 2876"/>
                <a:gd name="T7" fmla="*/ 2147483647 h 1678"/>
                <a:gd name="T8" fmla="*/ 2147483647 w 2876"/>
                <a:gd name="T9" fmla="*/ 2147483647 h 1678"/>
                <a:gd name="T10" fmla="*/ 2147483647 w 2876"/>
                <a:gd name="T11" fmla="*/ 2147483647 h 1678"/>
                <a:gd name="T12" fmla="*/ 2147483647 w 2876"/>
                <a:gd name="T13" fmla="*/ 2147483647 h 1678"/>
                <a:gd name="T14" fmla="*/ 2147483647 w 2876"/>
                <a:gd name="T15" fmla="*/ 2147483647 h 1678"/>
                <a:gd name="T16" fmla="*/ 2147483647 w 2876"/>
                <a:gd name="T17" fmla="*/ 2147483647 h 1678"/>
                <a:gd name="T18" fmla="*/ 2147483647 w 2876"/>
                <a:gd name="T19" fmla="*/ 2147483647 h 1678"/>
                <a:gd name="T20" fmla="*/ 2147483647 w 2876"/>
                <a:gd name="T21" fmla="*/ 2147483647 h 1678"/>
                <a:gd name="T22" fmla="*/ 2147483647 w 2876"/>
                <a:gd name="T23" fmla="*/ 2147483647 h 1678"/>
                <a:gd name="T24" fmla="*/ 2147483647 w 2876"/>
                <a:gd name="T25" fmla="*/ 2147483647 h 1678"/>
                <a:gd name="T26" fmla="*/ 2147483647 w 2876"/>
                <a:gd name="T27" fmla="*/ 2147483647 h 1678"/>
                <a:gd name="T28" fmla="*/ 2147483647 w 2876"/>
                <a:gd name="T29" fmla="*/ 2147483647 h 1678"/>
                <a:gd name="T30" fmla="*/ 2147483647 w 2876"/>
                <a:gd name="T31" fmla="*/ 2147483647 h 1678"/>
                <a:gd name="T32" fmla="*/ 2147483647 w 2876"/>
                <a:gd name="T33" fmla="*/ 2147483647 h 1678"/>
                <a:gd name="T34" fmla="*/ 2147483647 w 2876"/>
                <a:gd name="T35" fmla="*/ 2147483647 h 1678"/>
                <a:gd name="T36" fmla="*/ 2147483647 w 2876"/>
                <a:gd name="T37" fmla="*/ 2147483647 h 1678"/>
                <a:gd name="T38" fmla="*/ 2147483647 w 2876"/>
                <a:gd name="T39" fmla="*/ 2147483647 h 1678"/>
                <a:gd name="T40" fmla="*/ 2147483647 w 2876"/>
                <a:gd name="T41" fmla="*/ 2147483647 h 1678"/>
                <a:gd name="T42" fmla="*/ 2147483647 w 2876"/>
                <a:gd name="T43" fmla="*/ 0 h 1678"/>
                <a:gd name="T44" fmla="*/ 2147483647 w 2876"/>
                <a:gd name="T45" fmla="*/ 0 h 1678"/>
                <a:gd name="T46" fmla="*/ 2147483647 w 2876"/>
                <a:gd name="T47" fmla="*/ 2147483647 h 1678"/>
                <a:gd name="T48" fmla="*/ 2147483647 w 2876"/>
                <a:gd name="T49" fmla="*/ 2147483647 h 1678"/>
                <a:gd name="T50" fmla="*/ 2147483647 w 2876"/>
                <a:gd name="T51" fmla="*/ 2147483647 h 1678"/>
                <a:gd name="T52" fmla="*/ 2147483647 w 2876"/>
                <a:gd name="T53" fmla="*/ 2147483647 h 1678"/>
                <a:gd name="T54" fmla="*/ 2147483647 w 2876"/>
                <a:gd name="T55" fmla="*/ 2147483647 h 1678"/>
                <a:gd name="T56" fmla="*/ 2147483647 w 2876"/>
                <a:gd name="T57" fmla="*/ 2147483647 h 1678"/>
                <a:gd name="T58" fmla="*/ 2147483647 w 2876"/>
                <a:gd name="T59" fmla="*/ 2147483647 h 1678"/>
                <a:gd name="T60" fmla="*/ 2147483647 w 2876"/>
                <a:gd name="T61" fmla="*/ 2147483647 h 1678"/>
                <a:gd name="T62" fmla="*/ 2147483647 w 2876"/>
                <a:gd name="T63" fmla="*/ 2147483647 h 1678"/>
                <a:gd name="T64" fmla="*/ 0 w 2876"/>
                <a:gd name="T65" fmla="*/ 2147483647 h 1678"/>
                <a:gd name="T66" fmla="*/ 0 w 2876"/>
                <a:gd name="T67" fmla="*/ 2147483647 h 1678"/>
                <a:gd name="T68" fmla="*/ 0 w 2876"/>
                <a:gd name="T69" fmla="*/ 2147483647 h 1678"/>
                <a:gd name="T70" fmla="*/ 2147483647 w 2876"/>
                <a:gd name="T71" fmla="*/ 2147483647 h 1678"/>
                <a:gd name="T72" fmla="*/ 2147483647 w 2876"/>
                <a:gd name="T73" fmla="*/ 2147483647 h 1678"/>
                <a:gd name="T74" fmla="*/ 2147483647 w 2876"/>
                <a:gd name="T75" fmla="*/ 2147483647 h 1678"/>
                <a:gd name="T76" fmla="*/ 2147483647 w 2876"/>
                <a:gd name="T77" fmla="*/ 2147483647 h 1678"/>
                <a:gd name="T78" fmla="*/ 2147483647 w 2876"/>
                <a:gd name="T79" fmla="*/ 2147483647 h 1678"/>
                <a:gd name="T80" fmla="*/ 2147483647 w 2876"/>
                <a:gd name="T81" fmla="*/ 2147483647 h 1678"/>
                <a:gd name="T82" fmla="*/ 2147483647 w 2876"/>
                <a:gd name="T83" fmla="*/ 2147483647 h 1678"/>
                <a:gd name="T84" fmla="*/ 2147483647 w 2876"/>
                <a:gd name="T85" fmla="*/ 2147483647 h 1678"/>
                <a:gd name="T86" fmla="*/ 2147483647 w 2876"/>
                <a:gd name="T87" fmla="*/ 2147483647 h 1678"/>
                <a:gd name="T88" fmla="*/ 2147483647 w 2876"/>
                <a:gd name="T89" fmla="*/ 2147483647 h 1678"/>
                <a:gd name="T90" fmla="*/ 2147483647 w 2876"/>
                <a:gd name="T91" fmla="*/ 2147483647 h 167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876"/>
                <a:gd name="T139" fmla="*/ 0 h 1678"/>
                <a:gd name="T140" fmla="*/ 2876 w 2876"/>
                <a:gd name="T141" fmla="*/ 1678 h 167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876" h="1678">
                  <a:moveTo>
                    <a:pt x="2638" y="1678"/>
                  </a:moveTo>
                  <a:lnTo>
                    <a:pt x="2649" y="1678"/>
                  </a:lnTo>
                  <a:lnTo>
                    <a:pt x="2661" y="1677"/>
                  </a:lnTo>
                  <a:lnTo>
                    <a:pt x="2674" y="1676"/>
                  </a:lnTo>
                  <a:lnTo>
                    <a:pt x="2686" y="1673"/>
                  </a:lnTo>
                  <a:lnTo>
                    <a:pt x="2697" y="1670"/>
                  </a:lnTo>
                  <a:lnTo>
                    <a:pt x="2708" y="1668"/>
                  </a:lnTo>
                  <a:lnTo>
                    <a:pt x="2719" y="1664"/>
                  </a:lnTo>
                  <a:lnTo>
                    <a:pt x="2730" y="1659"/>
                  </a:lnTo>
                  <a:lnTo>
                    <a:pt x="2741" y="1655"/>
                  </a:lnTo>
                  <a:lnTo>
                    <a:pt x="2752" y="1650"/>
                  </a:lnTo>
                  <a:lnTo>
                    <a:pt x="2761" y="1643"/>
                  </a:lnTo>
                  <a:lnTo>
                    <a:pt x="2771" y="1637"/>
                  </a:lnTo>
                  <a:lnTo>
                    <a:pt x="2780" y="1630"/>
                  </a:lnTo>
                  <a:lnTo>
                    <a:pt x="2789" y="1624"/>
                  </a:lnTo>
                  <a:lnTo>
                    <a:pt x="2799" y="1616"/>
                  </a:lnTo>
                  <a:lnTo>
                    <a:pt x="2806" y="1608"/>
                  </a:lnTo>
                  <a:lnTo>
                    <a:pt x="2814" y="1599"/>
                  </a:lnTo>
                  <a:lnTo>
                    <a:pt x="2822" y="1591"/>
                  </a:lnTo>
                  <a:lnTo>
                    <a:pt x="2828" y="1582"/>
                  </a:lnTo>
                  <a:lnTo>
                    <a:pt x="2836" y="1572"/>
                  </a:lnTo>
                  <a:lnTo>
                    <a:pt x="2841" y="1563"/>
                  </a:lnTo>
                  <a:lnTo>
                    <a:pt x="2848" y="1552"/>
                  </a:lnTo>
                  <a:lnTo>
                    <a:pt x="2853" y="1542"/>
                  </a:lnTo>
                  <a:lnTo>
                    <a:pt x="2858" y="1532"/>
                  </a:lnTo>
                  <a:lnTo>
                    <a:pt x="2862" y="1521"/>
                  </a:lnTo>
                  <a:lnTo>
                    <a:pt x="2866" y="1510"/>
                  </a:lnTo>
                  <a:lnTo>
                    <a:pt x="2869" y="1498"/>
                  </a:lnTo>
                  <a:lnTo>
                    <a:pt x="2871" y="1486"/>
                  </a:lnTo>
                  <a:lnTo>
                    <a:pt x="2874" y="1475"/>
                  </a:lnTo>
                  <a:lnTo>
                    <a:pt x="2875" y="1463"/>
                  </a:lnTo>
                  <a:lnTo>
                    <a:pt x="2876" y="1451"/>
                  </a:lnTo>
                  <a:lnTo>
                    <a:pt x="2876" y="1438"/>
                  </a:lnTo>
                  <a:lnTo>
                    <a:pt x="2876" y="240"/>
                  </a:lnTo>
                  <a:lnTo>
                    <a:pt x="2876" y="227"/>
                  </a:lnTo>
                  <a:lnTo>
                    <a:pt x="2875" y="216"/>
                  </a:lnTo>
                  <a:lnTo>
                    <a:pt x="2874" y="203"/>
                  </a:lnTo>
                  <a:lnTo>
                    <a:pt x="2871" y="191"/>
                  </a:lnTo>
                  <a:lnTo>
                    <a:pt x="2869" y="179"/>
                  </a:lnTo>
                  <a:lnTo>
                    <a:pt x="2866" y="168"/>
                  </a:lnTo>
                  <a:lnTo>
                    <a:pt x="2862" y="157"/>
                  </a:lnTo>
                  <a:lnTo>
                    <a:pt x="2858" y="146"/>
                  </a:lnTo>
                  <a:lnTo>
                    <a:pt x="2853" y="135"/>
                  </a:lnTo>
                  <a:lnTo>
                    <a:pt x="2848" y="125"/>
                  </a:lnTo>
                  <a:lnTo>
                    <a:pt x="2841" y="115"/>
                  </a:lnTo>
                  <a:lnTo>
                    <a:pt x="2836" y="105"/>
                  </a:lnTo>
                  <a:lnTo>
                    <a:pt x="2828" y="96"/>
                  </a:lnTo>
                  <a:lnTo>
                    <a:pt x="2822" y="87"/>
                  </a:lnTo>
                  <a:lnTo>
                    <a:pt x="2814" y="78"/>
                  </a:lnTo>
                  <a:lnTo>
                    <a:pt x="2806" y="70"/>
                  </a:lnTo>
                  <a:lnTo>
                    <a:pt x="2799" y="61"/>
                  </a:lnTo>
                  <a:lnTo>
                    <a:pt x="2789" y="55"/>
                  </a:lnTo>
                  <a:lnTo>
                    <a:pt x="2780" y="47"/>
                  </a:lnTo>
                  <a:lnTo>
                    <a:pt x="2771" y="41"/>
                  </a:lnTo>
                  <a:lnTo>
                    <a:pt x="2761" y="34"/>
                  </a:lnTo>
                  <a:lnTo>
                    <a:pt x="2752" y="29"/>
                  </a:lnTo>
                  <a:lnTo>
                    <a:pt x="2741" y="24"/>
                  </a:lnTo>
                  <a:lnTo>
                    <a:pt x="2730" y="19"/>
                  </a:lnTo>
                  <a:lnTo>
                    <a:pt x="2719" y="15"/>
                  </a:lnTo>
                  <a:lnTo>
                    <a:pt x="2708" y="11"/>
                  </a:lnTo>
                  <a:lnTo>
                    <a:pt x="2697" y="7"/>
                  </a:lnTo>
                  <a:lnTo>
                    <a:pt x="2686" y="4"/>
                  </a:lnTo>
                  <a:lnTo>
                    <a:pt x="2674" y="3"/>
                  </a:lnTo>
                  <a:lnTo>
                    <a:pt x="2661" y="0"/>
                  </a:lnTo>
                  <a:lnTo>
                    <a:pt x="2649" y="0"/>
                  </a:lnTo>
                  <a:lnTo>
                    <a:pt x="2638" y="0"/>
                  </a:lnTo>
                  <a:lnTo>
                    <a:pt x="239" y="0"/>
                  </a:lnTo>
                  <a:lnTo>
                    <a:pt x="227" y="0"/>
                  </a:lnTo>
                  <a:lnTo>
                    <a:pt x="214" y="0"/>
                  </a:lnTo>
                  <a:lnTo>
                    <a:pt x="203" y="3"/>
                  </a:lnTo>
                  <a:lnTo>
                    <a:pt x="191" y="4"/>
                  </a:lnTo>
                  <a:lnTo>
                    <a:pt x="179" y="7"/>
                  </a:lnTo>
                  <a:lnTo>
                    <a:pt x="168" y="11"/>
                  </a:lnTo>
                  <a:lnTo>
                    <a:pt x="157" y="15"/>
                  </a:lnTo>
                  <a:lnTo>
                    <a:pt x="145" y="19"/>
                  </a:lnTo>
                  <a:lnTo>
                    <a:pt x="135" y="24"/>
                  </a:lnTo>
                  <a:lnTo>
                    <a:pt x="125" y="29"/>
                  </a:lnTo>
                  <a:lnTo>
                    <a:pt x="114" y="34"/>
                  </a:lnTo>
                  <a:lnTo>
                    <a:pt x="105" y="41"/>
                  </a:lnTo>
                  <a:lnTo>
                    <a:pt x="96" y="47"/>
                  </a:lnTo>
                  <a:lnTo>
                    <a:pt x="87" y="55"/>
                  </a:lnTo>
                  <a:lnTo>
                    <a:pt x="78" y="61"/>
                  </a:lnTo>
                  <a:lnTo>
                    <a:pt x="70" y="70"/>
                  </a:lnTo>
                  <a:lnTo>
                    <a:pt x="61" y="78"/>
                  </a:lnTo>
                  <a:lnTo>
                    <a:pt x="55" y="87"/>
                  </a:lnTo>
                  <a:lnTo>
                    <a:pt x="47" y="96"/>
                  </a:lnTo>
                  <a:lnTo>
                    <a:pt x="40" y="105"/>
                  </a:lnTo>
                  <a:lnTo>
                    <a:pt x="34" y="115"/>
                  </a:lnTo>
                  <a:lnTo>
                    <a:pt x="29" y="125"/>
                  </a:lnTo>
                  <a:lnTo>
                    <a:pt x="23" y="135"/>
                  </a:lnTo>
                  <a:lnTo>
                    <a:pt x="18" y="146"/>
                  </a:lnTo>
                  <a:lnTo>
                    <a:pt x="14" y="157"/>
                  </a:lnTo>
                  <a:lnTo>
                    <a:pt x="11" y="168"/>
                  </a:lnTo>
                  <a:lnTo>
                    <a:pt x="7" y="179"/>
                  </a:lnTo>
                  <a:lnTo>
                    <a:pt x="4" y="191"/>
                  </a:lnTo>
                  <a:lnTo>
                    <a:pt x="3" y="203"/>
                  </a:lnTo>
                  <a:lnTo>
                    <a:pt x="0" y="216"/>
                  </a:lnTo>
                  <a:lnTo>
                    <a:pt x="0" y="227"/>
                  </a:lnTo>
                  <a:lnTo>
                    <a:pt x="0" y="240"/>
                  </a:lnTo>
                  <a:lnTo>
                    <a:pt x="0" y="1438"/>
                  </a:lnTo>
                  <a:lnTo>
                    <a:pt x="0" y="1451"/>
                  </a:lnTo>
                  <a:lnTo>
                    <a:pt x="0" y="1463"/>
                  </a:lnTo>
                  <a:lnTo>
                    <a:pt x="3" y="1475"/>
                  </a:lnTo>
                  <a:lnTo>
                    <a:pt x="4" y="1486"/>
                  </a:lnTo>
                  <a:lnTo>
                    <a:pt x="7" y="1498"/>
                  </a:lnTo>
                  <a:lnTo>
                    <a:pt x="11" y="1510"/>
                  </a:lnTo>
                  <a:lnTo>
                    <a:pt x="14" y="1521"/>
                  </a:lnTo>
                  <a:lnTo>
                    <a:pt x="18" y="1532"/>
                  </a:lnTo>
                  <a:lnTo>
                    <a:pt x="23" y="1542"/>
                  </a:lnTo>
                  <a:lnTo>
                    <a:pt x="29" y="1552"/>
                  </a:lnTo>
                  <a:lnTo>
                    <a:pt x="34" y="1563"/>
                  </a:lnTo>
                  <a:lnTo>
                    <a:pt x="40" y="1572"/>
                  </a:lnTo>
                  <a:lnTo>
                    <a:pt x="47" y="1582"/>
                  </a:lnTo>
                  <a:lnTo>
                    <a:pt x="55" y="1591"/>
                  </a:lnTo>
                  <a:lnTo>
                    <a:pt x="61" y="1599"/>
                  </a:lnTo>
                  <a:lnTo>
                    <a:pt x="70" y="1608"/>
                  </a:lnTo>
                  <a:lnTo>
                    <a:pt x="78" y="1616"/>
                  </a:lnTo>
                  <a:lnTo>
                    <a:pt x="87" y="1624"/>
                  </a:lnTo>
                  <a:lnTo>
                    <a:pt x="96" y="1630"/>
                  </a:lnTo>
                  <a:lnTo>
                    <a:pt x="105" y="1637"/>
                  </a:lnTo>
                  <a:lnTo>
                    <a:pt x="114" y="1643"/>
                  </a:lnTo>
                  <a:lnTo>
                    <a:pt x="125" y="1650"/>
                  </a:lnTo>
                  <a:lnTo>
                    <a:pt x="135" y="1655"/>
                  </a:lnTo>
                  <a:lnTo>
                    <a:pt x="145" y="1659"/>
                  </a:lnTo>
                  <a:lnTo>
                    <a:pt x="157" y="1664"/>
                  </a:lnTo>
                  <a:lnTo>
                    <a:pt x="168" y="1668"/>
                  </a:lnTo>
                  <a:lnTo>
                    <a:pt x="179" y="1670"/>
                  </a:lnTo>
                  <a:lnTo>
                    <a:pt x="191" y="1673"/>
                  </a:lnTo>
                  <a:lnTo>
                    <a:pt x="203" y="1676"/>
                  </a:lnTo>
                  <a:lnTo>
                    <a:pt x="214" y="1677"/>
                  </a:lnTo>
                  <a:lnTo>
                    <a:pt x="227" y="1678"/>
                  </a:lnTo>
                  <a:lnTo>
                    <a:pt x="239" y="1678"/>
                  </a:lnTo>
                  <a:lnTo>
                    <a:pt x="2638" y="1678"/>
                  </a:lnTo>
                </a:path>
              </a:pathLst>
            </a:custGeom>
            <a:noFill/>
            <a:ln w="127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227" name="Rectangle 117"/>
            <p:cNvSpPr>
              <a:spLocks noChangeArrowheads="1"/>
            </p:cNvSpPr>
            <p:nvPr/>
          </p:nvSpPr>
          <p:spPr bwMode="auto">
            <a:xfrm>
              <a:off x="7208839" y="2530476"/>
              <a:ext cx="74699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b="1">
                  <a:solidFill>
                    <a:srgbClr val="000000"/>
                  </a:solidFill>
                </a:rPr>
                <a:t>Paper</a:t>
              </a:r>
              <a:endParaRPr lang="en-US" sz="2400">
                <a:solidFill>
                  <a:srgbClr val="000000"/>
                </a:solidFill>
              </a:endParaRPr>
            </a:p>
          </p:txBody>
        </p:sp>
        <p:sp>
          <p:nvSpPr>
            <p:cNvPr id="5228" name="Rectangle 118"/>
            <p:cNvSpPr>
              <a:spLocks noChangeArrowheads="1"/>
            </p:cNvSpPr>
            <p:nvPr/>
          </p:nvSpPr>
          <p:spPr bwMode="auto">
            <a:xfrm>
              <a:off x="7126289" y="2835276"/>
              <a:ext cx="94416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b="1" dirty="0">
                  <a:solidFill>
                    <a:srgbClr val="000000"/>
                  </a:solidFill>
                </a:rPr>
                <a:t>Review</a:t>
              </a:r>
              <a:endParaRPr lang="en-US" sz="2400" dirty="0">
                <a:solidFill>
                  <a:srgbClr val="000000"/>
                </a:solidFill>
              </a:endParaRPr>
            </a:p>
          </p:txBody>
        </p:sp>
      </p:grpSp>
      <p:sp>
        <p:nvSpPr>
          <p:cNvPr id="5230" name="Rectangle 120"/>
          <p:cNvSpPr>
            <a:spLocks noChangeArrowheads="1"/>
          </p:cNvSpPr>
          <p:nvPr/>
        </p:nvSpPr>
        <p:spPr bwMode="auto">
          <a:xfrm>
            <a:off x="1486853" y="2238991"/>
            <a:ext cx="808038" cy="11430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231" name="Rectangle 145"/>
          <p:cNvSpPr>
            <a:spLocks noChangeArrowheads="1"/>
          </p:cNvSpPr>
          <p:nvPr/>
        </p:nvSpPr>
        <p:spPr bwMode="auto">
          <a:xfrm>
            <a:off x="1354138" y="2281853"/>
            <a:ext cx="809625" cy="1143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32" name="Rectangle 146"/>
          <p:cNvSpPr>
            <a:spLocks noChangeArrowheads="1"/>
          </p:cNvSpPr>
          <p:nvPr/>
        </p:nvSpPr>
        <p:spPr bwMode="auto">
          <a:xfrm>
            <a:off x="1354138" y="2281853"/>
            <a:ext cx="809625" cy="11430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233" name="Rectangle 171"/>
          <p:cNvSpPr>
            <a:spLocks noChangeArrowheads="1"/>
          </p:cNvSpPr>
          <p:nvPr/>
        </p:nvSpPr>
        <p:spPr bwMode="auto">
          <a:xfrm>
            <a:off x="1258888" y="2329478"/>
            <a:ext cx="809625" cy="1143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34" name="Rectangle 172"/>
          <p:cNvSpPr>
            <a:spLocks noChangeArrowheads="1"/>
          </p:cNvSpPr>
          <p:nvPr/>
        </p:nvSpPr>
        <p:spPr bwMode="auto">
          <a:xfrm>
            <a:off x="1258888" y="2329478"/>
            <a:ext cx="809625" cy="11430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235" name="Rectangle 175"/>
          <p:cNvSpPr>
            <a:spLocks noChangeArrowheads="1"/>
          </p:cNvSpPr>
          <p:nvPr/>
        </p:nvSpPr>
        <p:spPr bwMode="auto">
          <a:xfrm>
            <a:off x="1282700" y="2478703"/>
            <a:ext cx="590550" cy="469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36" name="Rectangle 197"/>
          <p:cNvSpPr>
            <a:spLocks noChangeArrowheads="1"/>
          </p:cNvSpPr>
          <p:nvPr/>
        </p:nvSpPr>
        <p:spPr bwMode="auto">
          <a:xfrm>
            <a:off x="1163638" y="2377103"/>
            <a:ext cx="809625" cy="1143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37" name="Rectangle 198"/>
          <p:cNvSpPr>
            <a:spLocks noChangeArrowheads="1"/>
          </p:cNvSpPr>
          <p:nvPr/>
        </p:nvSpPr>
        <p:spPr bwMode="auto">
          <a:xfrm>
            <a:off x="1163638" y="2377103"/>
            <a:ext cx="809625" cy="11430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238" name="Rectangle 201"/>
          <p:cNvSpPr>
            <a:spLocks noChangeArrowheads="1"/>
          </p:cNvSpPr>
          <p:nvPr/>
        </p:nvSpPr>
        <p:spPr bwMode="auto">
          <a:xfrm>
            <a:off x="1187450" y="2526328"/>
            <a:ext cx="590550" cy="469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39" name="Rectangle 202"/>
          <p:cNvSpPr>
            <a:spLocks noChangeArrowheads="1"/>
          </p:cNvSpPr>
          <p:nvPr/>
        </p:nvSpPr>
        <p:spPr bwMode="auto">
          <a:xfrm>
            <a:off x="1212850" y="2504104"/>
            <a:ext cx="633412"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Lorem ipsum dolor sit amet, consectetuer adipiscing elit. Maecenas ligula mauris,</a:t>
            </a:r>
            <a:endParaRPr lang="en-US" sz="2400">
              <a:solidFill>
                <a:srgbClr val="000000"/>
              </a:solidFill>
            </a:endParaRPr>
          </a:p>
        </p:txBody>
      </p:sp>
      <p:sp>
        <p:nvSpPr>
          <p:cNvPr id="5240" name="Rectangle 203"/>
          <p:cNvSpPr>
            <a:spLocks noChangeArrowheads="1"/>
          </p:cNvSpPr>
          <p:nvPr/>
        </p:nvSpPr>
        <p:spPr bwMode="auto">
          <a:xfrm>
            <a:off x="1214438" y="2524741"/>
            <a:ext cx="638175" cy="6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lobortis eget, lacinia sed, pellentesque quis, lacus. Phasellus mi dolor, ullamcorper</a:t>
            </a:r>
            <a:endParaRPr lang="en-US" sz="2400">
              <a:solidFill>
                <a:srgbClr val="000000"/>
              </a:solidFill>
            </a:endParaRPr>
          </a:p>
        </p:txBody>
      </p:sp>
      <p:sp>
        <p:nvSpPr>
          <p:cNvPr id="5241" name="Rectangle 204"/>
          <p:cNvSpPr>
            <a:spLocks noChangeArrowheads="1"/>
          </p:cNvSpPr>
          <p:nvPr/>
        </p:nvSpPr>
        <p:spPr bwMode="auto">
          <a:xfrm>
            <a:off x="1209675" y="2545379"/>
            <a:ext cx="646112"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eget, imperdiet in, gravida non, orci. Donec tincidunt urna id odio. Aliquam ornare</a:t>
            </a:r>
            <a:endParaRPr lang="en-US" sz="2400">
              <a:solidFill>
                <a:srgbClr val="000000"/>
              </a:solidFill>
            </a:endParaRPr>
          </a:p>
        </p:txBody>
      </p:sp>
      <p:sp>
        <p:nvSpPr>
          <p:cNvPr id="5242" name="Rectangle 205"/>
          <p:cNvSpPr>
            <a:spLocks noChangeArrowheads="1"/>
          </p:cNvSpPr>
          <p:nvPr/>
        </p:nvSpPr>
        <p:spPr bwMode="auto">
          <a:xfrm>
            <a:off x="1208088" y="2567604"/>
            <a:ext cx="639763"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arcu vel nunc. Quisque ac purus ut augue fermentum volutpat. Nulla facilisi. Nam</a:t>
            </a:r>
            <a:endParaRPr lang="en-US" sz="2400">
              <a:solidFill>
                <a:srgbClr val="000000"/>
              </a:solidFill>
            </a:endParaRPr>
          </a:p>
        </p:txBody>
      </p:sp>
      <p:sp>
        <p:nvSpPr>
          <p:cNvPr id="5243" name="Rectangle 206"/>
          <p:cNvSpPr>
            <a:spLocks noChangeArrowheads="1"/>
          </p:cNvSpPr>
          <p:nvPr/>
        </p:nvSpPr>
        <p:spPr bwMode="auto">
          <a:xfrm>
            <a:off x="1209675" y="2588241"/>
            <a:ext cx="627062" cy="6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auctor iaculis erat. Donec congue dictum eros. Sed posuere, mauris quis placerat</a:t>
            </a:r>
            <a:endParaRPr lang="en-US" sz="2400">
              <a:solidFill>
                <a:srgbClr val="000000"/>
              </a:solidFill>
            </a:endParaRPr>
          </a:p>
        </p:txBody>
      </p:sp>
      <p:sp>
        <p:nvSpPr>
          <p:cNvPr id="5244" name="Rectangle 207"/>
          <p:cNvSpPr>
            <a:spLocks noChangeArrowheads="1"/>
          </p:cNvSpPr>
          <p:nvPr/>
        </p:nvSpPr>
        <p:spPr bwMode="auto">
          <a:xfrm>
            <a:off x="1212851" y="2608879"/>
            <a:ext cx="650875"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auctor, tortor eros vehicula lacus, quis dapibus diam turpis sed nulla. Curabitur erat.</a:t>
            </a:r>
            <a:endParaRPr lang="en-US" sz="2400">
              <a:solidFill>
                <a:srgbClr val="000000"/>
              </a:solidFill>
            </a:endParaRPr>
          </a:p>
        </p:txBody>
      </p:sp>
      <p:sp>
        <p:nvSpPr>
          <p:cNvPr id="5245" name="Rectangle 208"/>
          <p:cNvSpPr>
            <a:spLocks noChangeArrowheads="1"/>
          </p:cNvSpPr>
          <p:nvPr/>
        </p:nvSpPr>
        <p:spPr bwMode="auto">
          <a:xfrm>
            <a:off x="1212850" y="2631104"/>
            <a:ext cx="658812"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Vestibulum imperdiet, magna sit amet sagittis consequat, enim turpis ornare nulla, ac</a:t>
            </a:r>
            <a:endParaRPr lang="en-US" sz="2400">
              <a:solidFill>
                <a:srgbClr val="000000"/>
              </a:solidFill>
            </a:endParaRPr>
          </a:p>
        </p:txBody>
      </p:sp>
      <p:sp>
        <p:nvSpPr>
          <p:cNvPr id="5246" name="Rectangle 209"/>
          <p:cNvSpPr>
            <a:spLocks noChangeArrowheads="1"/>
          </p:cNvSpPr>
          <p:nvPr/>
        </p:nvSpPr>
        <p:spPr bwMode="auto">
          <a:xfrm>
            <a:off x="1211262" y="2651741"/>
            <a:ext cx="622300" cy="6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fermentum odio mi id eros. Ut quis ante. Vivamus consequat consectetuer risus.</a:t>
            </a:r>
            <a:endParaRPr lang="en-US" sz="2400">
              <a:solidFill>
                <a:srgbClr val="000000"/>
              </a:solidFill>
            </a:endParaRPr>
          </a:p>
        </p:txBody>
      </p:sp>
      <p:sp>
        <p:nvSpPr>
          <p:cNvPr id="5247" name="Rectangle 210"/>
          <p:cNvSpPr>
            <a:spLocks noChangeArrowheads="1"/>
          </p:cNvSpPr>
          <p:nvPr/>
        </p:nvSpPr>
        <p:spPr bwMode="auto">
          <a:xfrm>
            <a:off x="1212850" y="2672379"/>
            <a:ext cx="633412"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Lorem ipsum dolor sit amet, consectetuer adipiscing elit. Maecenas ligula mauris,</a:t>
            </a:r>
            <a:endParaRPr lang="en-US" sz="2400">
              <a:solidFill>
                <a:srgbClr val="000000"/>
              </a:solidFill>
            </a:endParaRPr>
          </a:p>
        </p:txBody>
      </p:sp>
      <p:sp>
        <p:nvSpPr>
          <p:cNvPr id="5248" name="Rectangle 211"/>
          <p:cNvSpPr>
            <a:spLocks noChangeArrowheads="1"/>
          </p:cNvSpPr>
          <p:nvPr/>
        </p:nvSpPr>
        <p:spPr bwMode="auto">
          <a:xfrm>
            <a:off x="1214438" y="2694604"/>
            <a:ext cx="638175"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lobortis eget, lacinia sed, pellentesque quis, lacus. Phasellus mi dolor, ullamcorper</a:t>
            </a:r>
            <a:endParaRPr lang="en-US" sz="2400">
              <a:solidFill>
                <a:srgbClr val="000000"/>
              </a:solidFill>
            </a:endParaRPr>
          </a:p>
        </p:txBody>
      </p:sp>
      <p:sp>
        <p:nvSpPr>
          <p:cNvPr id="5249" name="Rectangle 212"/>
          <p:cNvSpPr>
            <a:spLocks noChangeArrowheads="1"/>
          </p:cNvSpPr>
          <p:nvPr/>
        </p:nvSpPr>
        <p:spPr bwMode="auto">
          <a:xfrm>
            <a:off x="1209675" y="2715241"/>
            <a:ext cx="646112" cy="6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eget, imperdiet in, gravida non, orci. Donec tincidunt urna id odio. Aliquam ornare</a:t>
            </a:r>
            <a:endParaRPr lang="en-US" sz="2400">
              <a:solidFill>
                <a:srgbClr val="000000"/>
              </a:solidFill>
            </a:endParaRPr>
          </a:p>
        </p:txBody>
      </p:sp>
      <p:sp>
        <p:nvSpPr>
          <p:cNvPr id="5250" name="Rectangle 213"/>
          <p:cNvSpPr>
            <a:spLocks noChangeArrowheads="1"/>
          </p:cNvSpPr>
          <p:nvPr/>
        </p:nvSpPr>
        <p:spPr bwMode="auto">
          <a:xfrm>
            <a:off x="1208088" y="2735879"/>
            <a:ext cx="639763"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arcu vel nunc. Quisque ac purus ut augue fermentum volutpat. Nulla facilisi. Nam</a:t>
            </a:r>
            <a:endParaRPr lang="en-US" sz="2400">
              <a:solidFill>
                <a:srgbClr val="000000"/>
              </a:solidFill>
            </a:endParaRPr>
          </a:p>
        </p:txBody>
      </p:sp>
      <p:sp>
        <p:nvSpPr>
          <p:cNvPr id="5251" name="Rectangle 214"/>
          <p:cNvSpPr>
            <a:spLocks noChangeArrowheads="1"/>
          </p:cNvSpPr>
          <p:nvPr/>
        </p:nvSpPr>
        <p:spPr bwMode="auto">
          <a:xfrm>
            <a:off x="1209675" y="2758104"/>
            <a:ext cx="627062"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auctor iaculis erat. Donec congue dictum eros. Sed posuere, mauris quis placerat</a:t>
            </a:r>
            <a:endParaRPr lang="en-US" sz="2400">
              <a:solidFill>
                <a:srgbClr val="000000"/>
              </a:solidFill>
            </a:endParaRPr>
          </a:p>
        </p:txBody>
      </p:sp>
      <p:grpSp>
        <p:nvGrpSpPr>
          <p:cNvPr id="2" name="Group 1"/>
          <p:cNvGrpSpPr/>
          <p:nvPr/>
        </p:nvGrpSpPr>
        <p:grpSpPr>
          <a:xfrm>
            <a:off x="5488371" y="2217738"/>
            <a:ext cx="1023938" cy="1238250"/>
            <a:chOff x="5568951" y="2217738"/>
            <a:chExt cx="1023938" cy="1238250"/>
          </a:xfrm>
        </p:grpSpPr>
        <p:sp>
          <p:nvSpPr>
            <p:cNvPr id="5252" name="Rectangle 276"/>
            <p:cNvSpPr>
              <a:spLocks noChangeArrowheads="1"/>
            </p:cNvSpPr>
            <p:nvPr/>
          </p:nvSpPr>
          <p:spPr bwMode="auto">
            <a:xfrm>
              <a:off x="5783264" y="2217738"/>
              <a:ext cx="809625" cy="1143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53" name="Rectangle 277"/>
            <p:cNvSpPr>
              <a:spLocks noChangeArrowheads="1"/>
            </p:cNvSpPr>
            <p:nvPr/>
          </p:nvSpPr>
          <p:spPr bwMode="auto">
            <a:xfrm>
              <a:off x="5783264" y="2217738"/>
              <a:ext cx="809625" cy="11430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254" name="Rectangle 278"/>
            <p:cNvSpPr>
              <a:spLocks noChangeArrowheads="1"/>
            </p:cNvSpPr>
            <p:nvPr/>
          </p:nvSpPr>
          <p:spPr bwMode="auto">
            <a:xfrm>
              <a:off x="6092826" y="2260600"/>
              <a:ext cx="239713"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300">
                  <a:solidFill>
                    <a:srgbClr val="000000"/>
                  </a:solidFill>
                  <a:latin typeface="Times New Roman" pitchFamily="18" charset="0"/>
                </a:rPr>
                <a:t>Training Times</a:t>
              </a:r>
              <a:endParaRPr lang="en-US" sz="2400">
                <a:solidFill>
                  <a:srgbClr val="000000"/>
                </a:solidFill>
              </a:endParaRPr>
            </a:p>
          </p:txBody>
        </p:sp>
        <p:sp>
          <p:nvSpPr>
            <p:cNvPr id="5255" name="Rectangle 279"/>
            <p:cNvSpPr>
              <a:spLocks noChangeArrowheads="1"/>
            </p:cNvSpPr>
            <p:nvPr/>
          </p:nvSpPr>
          <p:spPr bwMode="auto">
            <a:xfrm>
              <a:off x="6122988" y="2298700"/>
              <a:ext cx="171450"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300">
                  <a:solidFill>
                    <a:srgbClr val="000000"/>
                  </a:solidFill>
                  <a:latin typeface="Times New Roman" pitchFamily="18" charset="0"/>
                </a:rPr>
                <a:t>JC McDuff</a:t>
              </a:r>
              <a:endParaRPr lang="en-US" sz="2400">
                <a:solidFill>
                  <a:srgbClr val="000000"/>
                </a:solidFill>
              </a:endParaRPr>
            </a:p>
          </p:txBody>
        </p:sp>
        <p:sp>
          <p:nvSpPr>
            <p:cNvPr id="5256" name="Rectangle 280"/>
            <p:cNvSpPr>
              <a:spLocks noChangeArrowheads="1"/>
            </p:cNvSpPr>
            <p:nvPr/>
          </p:nvSpPr>
          <p:spPr bwMode="auto">
            <a:xfrm>
              <a:off x="6211889" y="2360613"/>
              <a:ext cx="344487" cy="952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57" name="Rectangle 325"/>
            <p:cNvSpPr>
              <a:spLocks noChangeArrowheads="1"/>
            </p:cNvSpPr>
            <p:nvPr/>
          </p:nvSpPr>
          <p:spPr bwMode="auto">
            <a:xfrm>
              <a:off x="5688014" y="2265363"/>
              <a:ext cx="808037" cy="1143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58" name="Rectangle 326"/>
            <p:cNvSpPr>
              <a:spLocks noChangeArrowheads="1"/>
            </p:cNvSpPr>
            <p:nvPr/>
          </p:nvSpPr>
          <p:spPr bwMode="auto">
            <a:xfrm>
              <a:off x="5688014" y="2265363"/>
              <a:ext cx="808037" cy="11430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259" name="Rectangle 329"/>
            <p:cNvSpPr>
              <a:spLocks noChangeArrowheads="1"/>
            </p:cNvSpPr>
            <p:nvPr/>
          </p:nvSpPr>
          <p:spPr bwMode="auto">
            <a:xfrm>
              <a:off x="6116639" y="2408238"/>
              <a:ext cx="344487" cy="952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60" name="Rectangle 374"/>
            <p:cNvSpPr>
              <a:spLocks noChangeArrowheads="1"/>
            </p:cNvSpPr>
            <p:nvPr/>
          </p:nvSpPr>
          <p:spPr bwMode="auto">
            <a:xfrm>
              <a:off x="5568951" y="2312988"/>
              <a:ext cx="809625" cy="1143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61" name="Rectangle 375"/>
            <p:cNvSpPr>
              <a:spLocks noChangeArrowheads="1"/>
            </p:cNvSpPr>
            <p:nvPr/>
          </p:nvSpPr>
          <p:spPr bwMode="auto">
            <a:xfrm>
              <a:off x="5568951" y="2312988"/>
              <a:ext cx="809625" cy="11430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262" name="Rectangle 378"/>
            <p:cNvSpPr>
              <a:spLocks noChangeArrowheads="1"/>
            </p:cNvSpPr>
            <p:nvPr/>
          </p:nvSpPr>
          <p:spPr bwMode="auto">
            <a:xfrm>
              <a:off x="5592763" y="2455863"/>
              <a:ext cx="381000" cy="952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63" name="Rectangle 379"/>
            <p:cNvSpPr>
              <a:spLocks noChangeArrowheads="1"/>
            </p:cNvSpPr>
            <p:nvPr/>
          </p:nvSpPr>
          <p:spPr bwMode="auto">
            <a:xfrm>
              <a:off x="5611813" y="2463800"/>
              <a:ext cx="41517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 consectetuer</a:t>
              </a:r>
              <a:endParaRPr lang="en-US" sz="2400">
                <a:solidFill>
                  <a:srgbClr val="000000"/>
                </a:solidFill>
              </a:endParaRPr>
            </a:p>
          </p:txBody>
        </p:sp>
        <p:sp>
          <p:nvSpPr>
            <p:cNvPr id="5264" name="Rectangle 380"/>
            <p:cNvSpPr>
              <a:spLocks noChangeArrowheads="1"/>
            </p:cNvSpPr>
            <p:nvPr/>
          </p:nvSpPr>
          <p:spPr bwMode="auto">
            <a:xfrm>
              <a:off x="5611813" y="2484438"/>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adipiscing elit. Maecenas ligula mauris,</a:t>
              </a:r>
              <a:endParaRPr lang="en-US" sz="2400">
                <a:solidFill>
                  <a:srgbClr val="000000"/>
                </a:solidFill>
              </a:endParaRPr>
            </a:p>
          </p:txBody>
        </p:sp>
        <p:sp>
          <p:nvSpPr>
            <p:cNvPr id="5265" name="Rectangle 381"/>
            <p:cNvSpPr>
              <a:spLocks noChangeArrowheads="1"/>
            </p:cNvSpPr>
            <p:nvPr/>
          </p:nvSpPr>
          <p:spPr bwMode="auto">
            <a:xfrm>
              <a:off x="5613400" y="2505075"/>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lobortis eget, lacinia sed, pellentesque</a:t>
              </a:r>
              <a:endParaRPr lang="en-US" sz="2400">
                <a:solidFill>
                  <a:srgbClr val="000000"/>
                </a:solidFill>
              </a:endParaRPr>
            </a:p>
          </p:txBody>
        </p:sp>
        <p:sp>
          <p:nvSpPr>
            <p:cNvPr id="5266" name="Rectangle 382"/>
            <p:cNvSpPr>
              <a:spLocks noChangeArrowheads="1"/>
            </p:cNvSpPr>
            <p:nvPr/>
          </p:nvSpPr>
          <p:spPr bwMode="auto">
            <a:xfrm>
              <a:off x="5610226" y="2527300"/>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lacus. Phasellus mi dolor,</a:t>
              </a:r>
              <a:endParaRPr lang="en-US" sz="2400">
                <a:solidFill>
                  <a:srgbClr val="000000"/>
                </a:solidFill>
              </a:endParaRPr>
            </a:p>
          </p:txBody>
        </p:sp>
        <p:sp>
          <p:nvSpPr>
            <p:cNvPr id="5267" name="Rectangle 383"/>
            <p:cNvSpPr>
              <a:spLocks noChangeArrowheads="1"/>
            </p:cNvSpPr>
            <p:nvPr/>
          </p:nvSpPr>
          <p:spPr bwMode="auto">
            <a:xfrm>
              <a:off x="5611813" y="2547938"/>
              <a:ext cx="38953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ullamcorper eget, imperdiet in, gravida</a:t>
              </a:r>
              <a:endParaRPr lang="en-US" sz="2400">
                <a:solidFill>
                  <a:srgbClr val="000000"/>
                </a:solidFill>
              </a:endParaRPr>
            </a:p>
          </p:txBody>
        </p:sp>
        <p:sp>
          <p:nvSpPr>
            <p:cNvPr id="5268" name="Rectangle 384"/>
            <p:cNvSpPr>
              <a:spLocks noChangeArrowheads="1"/>
            </p:cNvSpPr>
            <p:nvPr/>
          </p:nvSpPr>
          <p:spPr bwMode="auto">
            <a:xfrm>
              <a:off x="5610225" y="2570163"/>
              <a:ext cx="39914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non, orci. Donec tincidunt urna id odio.</a:t>
              </a:r>
              <a:endParaRPr lang="en-US" sz="2400">
                <a:solidFill>
                  <a:srgbClr val="000000"/>
                </a:solidFill>
              </a:endParaRPr>
            </a:p>
          </p:txBody>
        </p:sp>
        <p:sp>
          <p:nvSpPr>
            <p:cNvPr id="5269" name="Rectangle 385"/>
            <p:cNvSpPr>
              <a:spLocks noChangeArrowheads="1"/>
            </p:cNvSpPr>
            <p:nvPr/>
          </p:nvSpPr>
          <p:spPr bwMode="auto">
            <a:xfrm>
              <a:off x="5608638" y="2590800"/>
              <a:ext cx="42800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Aliquam ornare arcu vel nunc. Quisque ac</a:t>
              </a:r>
              <a:endParaRPr lang="en-US" sz="2400">
                <a:solidFill>
                  <a:srgbClr val="000000"/>
                </a:solidFill>
              </a:endParaRPr>
            </a:p>
          </p:txBody>
        </p:sp>
        <p:sp>
          <p:nvSpPr>
            <p:cNvPr id="5270" name="Rectangle 386"/>
            <p:cNvSpPr>
              <a:spLocks noChangeArrowheads="1"/>
            </p:cNvSpPr>
            <p:nvPr/>
          </p:nvSpPr>
          <p:spPr bwMode="auto">
            <a:xfrm>
              <a:off x="5610225" y="2611438"/>
              <a:ext cx="42159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 Nulla</a:t>
              </a:r>
              <a:endParaRPr lang="en-US" sz="2400">
                <a:solidFill>
                  <a:srgbClr val="000000"/>
                </a:solidFill>
              </a:endParaRPr>
            </a:p>
          </p:txBody>
        </p:sp>
        <p:sp>
          <p:nvSpPr>
            <p:cNvPr id="5271" name="Rectangle 387"/>
            <p:cNvSpPr>
              <a:spLocks noChangeArrowheads="1"/>
            </p:cNvSpPr>
            <p:nvPr/>
          </p:nvSpPr>
          <p:spPr bwMode="auto">
            <a:xfrm>
              <a:off x="5610226" y="2632075"/>
              <a:ext cx="39113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facilisi. Nam auctor iaculis erat. Donec</a:t>
              </a:r>
              <a:endParaRPr lang="en-US" sz="2400">
                <a:solidFill>
                  <a:srgbClr val="000000"/>
                </a:solidFill>
              </a:endParaRPr>
            </a:p>
          </p:txBody>
        </p:sp>
        <p:sp>
          <p:nvSpPr>
            <p:cNvPr id="5272" name="Rectangle 388"/>
            <p:cNvSpPr>
              <a:spLocks noChangeArrowheads="1"/>
            </p:cNvSpPr>
            <p:nvPr/>
          </p:nvSpPr>
          <p:spPr bwMode="auto">
            <a:xfrm>
              <a:off x="5610226" y="2654300"/>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congue dictum eros. Sed posuere, mauris</a:t>
              </a:r>
              <a:endParaRPr lang="en-US" sz="2400">
                <a:solidFill>
                  <a:srgbClr val="000000"/>
                </a:solidFill>
              </a:endParaRPr>
            </a:p>
          </p:txBody>
        </p:sp>
        <p:sp>
          <p:nvSpPr>
            <p:cNvPr id="5273" name="Rectangle 389"/>
            <p:cNvSpPr>
              <a:spLocks noChangeArrowheads="1"/>
            </p:cNvSpPr>
            <p:nvPr/>
          </p:nvSpPr>
          <p:spPr bwMode="auto">
            <a:xfrm>
              <a:off x="5611813" y="2674938"/>
              <a:ext cx="40235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placerat auctor, tortor eros vehicula</a:t>
              </a:r>
              <a:endParaRPr lang="en-US" sz="2400">
                <a:solidFill>
                  <a:srgbClr val="000000"/>
                </a:solidFill>
              </a:endParaRPr>
            </a:p>
          </p:txBody>
        </p:sp>
        <p:sp>
          <p:nvSpPr>
            <p:cNvPr id="5274" name="Rectangle 390"/>
            <p:cNvSpPr>
              <a:spLocks noChangeArrowheads="1"/>
            </p:cNvSpPr>
            <p:nvPr/>
          </p:nvSpPr>
          <p:spPr bwMode="auto">
            <a:xfrm>
              <a:off x="5611813" y="2695575"/>
              <a:ext cx="41197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lacus, quis dapibus diam turpis sed nulla.</a:t>
              </a:r>
              <a:endParaRPr lang="en-US" sz="2400">
                <a:solidFill>
                  <a:srgbClr val="000000"/>
                </a:solidFill>
              </a:endParaRPr>
            </a:p>
          </p:txBody>
        </p:sp>
        <p:sp>
          <p:nvSpPr>
            <p:cNvPr id="5275" name="Rectangle 391"/>
            <p:cNvSpPr>
              <a:spLocks noChangeArrowheads="1"/>
            </p:cNvSpPr>
            <p:nvPr/>
          </p:nvSpPr>
          <p:spPr bwMode="auto">
            <a:xfrm>
              <a:off x="5611813" y="2717800"/>
              <a:ext cx="37670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Curabitur erat. Vestibulum imperdiet,</a:t>
              </a:r>
              <a:endParaRPr lang="en-US" sz="2400">
                <a:solidFill>
                  <a:srgbClr val="000000"/>
                </a:solidFill>
              </a:endParaRPr>
            </a:p>
          </p:txBody>
        </p:sp>
        <p:sp>
          <p:nvSpPr>
            <p:cNvPr id="5276" name="Rectangle 392"/>
            <p:cNvSpPr>
              <a:spLocks noChangeArrowheads="1"/>
            </p:cNvSpPr>
            <p:nvPr/>
          </p:nvSpPr>
          <p:spPr bwMode="auto">
            <a:xfrm>
              <a:off x="5611813" y="2738438"/>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magna sit amet sagittis consequat, enim</a:t>
              </a:r>
              <a:endParaRPr lang="en-US" sz="2400">
                <a:solidFill>
                  <a:srgbClr val="000000"/>
                </a:solidFill>
              </a:endParaRPr>
            </a:p>
          </p:txBody>
        </p:sp>
        <p:sp>
          <p:nvSpPr>
            <p:cNvPr id="5277" name="Rectangle 393"/>
            <p:cNvSpPr>
              <a:spLocks noChangeArrowheads="1"/>
            </p:cNvSpPr>
            <p:nvPr/>
          </p:nvSpPr>
          <p:spPr bwMode="auto">
            <a:xfrm>
              <a:off x="5611814" y="2759075"/>
              <a:ext cx="41678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turpis ornare nulla, ac fermentum odio mi</a:t>
              </a:r>
              <a:endParaRPr lang="en-US" sz="2400">
                <a:solidFill>
                  <a:srgbClr val="000000"/>
                </a:solidFill>
              </a:endParaRPr>
            </a:p>
          </p:txBody>
        </p:sp>
        <p:sp>
          <p:nvSpPr>
            <p:cNvPr id="5278" name="Rectangle 394"/>
            <p:cNvSpPr>
              <a:spLocks noChangeArrowheads="1"/>
            </p:cNvSpPr>
            <p:nvPr/>
          </p:nvSpPr>
          <p:spPr bwMode="auto">
            <a:xfrm>
              <a:off x="5610226" y="2781300"/>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id eros. Ut quis ante. Vivamus consequat</a:t>
              </a:r>
              <a:endParaRPr lang="en-US" sz="2400">
                <a:solidFill>
                  <a:srgbClr val="000000"/>
                </a:solidFill>
              </a:endParaRPr>
            </a:p>
          </p:txBody>
        </p:sp>
        <p:sp>
          <p:nvSpPr>
            <p:cNvPr id="5279" name="Rectangle 395"/>
            <p:cNvSpPr>
              <a:spLocks noChangeArrowheads="1"/>
            </p:cNvSpPr>
            <p:nvPr/>
          </p:nvSpPr>
          <p:spPr bwMode="auto">
            <a:xfrm>
              <a:off x="5610225" y="2801938"/>
              <a:ext cx="18434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risus.</a:t>
              </a:r>
              <a:endParaRPr lang="en-US" sz="2400">
                <a:solidFill>
                  <a:srgbClr val="000000"/>
                </a:solidFill>
              </a:endParaRPr>
            </a:p>
          </p:txBody>
        </p:sp>
        <p:sp>
          <p:nvSpPr>
            <p:cNvPr id="5280" name="Rectangle 396"/>
            <p:cNvSpPr>
              <a:spLocks noChangeArrowheads="1"/>
            </p:cNvSpPr>
            <p:nvPr/>
          </p:nvSpPr>
          <p:spPr bwMode="auto">
            <a:xfrm>
              <a:off x="5611813" y="2822575"/>
              <a:ext cx="41517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 consectetuer</a:t>
              </a:r>
              <a:endParaRPr lang="en-US" sz="2400">
                <a:solidFill>
                  <a:srgbClr val="000000"/>
                </a:solidFill>
              </a:endParaRPr>
            </a:p>
          </p:txBody>
        </p:sp>
        <p:sp>
          <p:nvSpPr>
            <p:cNvPr id="5281" name="Rectangle 397"/>
            <p:cNvSpPr>
              <a:spLocks noChangeArrowheads="1"/>
            </p:cNvSpPr>
            <p:nvPr/>
          </p:nvSpPr>
          <p:spPr bwMode="auto">
            <a:xfrm>
              <a:off x="5611813" y="2844800"/>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adipiscing elit. Maecenas ligula mauris,</a:t>
              </a:r>
              <a:endParaRPr lang="en-US" sz="2400">
                <a:solidFill>
                  <a:srgbClr val="000000"/>
                </a:solidFill>
              </a:endParaRPr>
            </a:p>
          </p:txBody>
        </p:sp>
        <p:sp>
          <p:nvSpPr>
            <p:cNvPr id="5282" name="Rectangle 398"/>
            <p:cNvSpPr>
              <a:spLocks noChangeArrowheads="1"/>
            </p:cNvSpPr>
            <p:nvPr/>
          </p:nvSpPr>
          <p:spPr bwMode="auto">
            <a:xfrm>
              <a:off x="5613400" y="2865438"/>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lobortis eget, lacinia sed, pellentesque</a:t>
              </a:r>
              <a:endParaRPr lang="en-US" sz="2400">
                <a:solidFill>
                  <a:srgbClr val="000000"/>
                </a:solidFill>
              </a:endParaRPr>
            </a:p>
          </p:txBody>
        </p:sp>
        <p:sp>
          <p:nvSpPr>
            <p:cNvPr id="5283" name="Rectangle 399"/>
            <p:cNvSpPr>
              <a:spLocks noChangeArrowheads="1"/>
            </p:cNvSpPr>
            <p:nvPr/>
          </p:nvSpPr>
          <p:spPr bwMode="auto">
            <a:xfrm>
              <a:off x="5610226" y="2886075"/>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lacus. Phasellus mi dolor,</a:t>
              </a:r>
              <a:endParaRPr lang="en-US" sz="2400">
                <a:solidFill>
                  <a:srgbClr val="000000"/>
                </a:solidFill>
              </a:endParaRPr>
            </a:p>
          </p:txBody>
        </p:sp>
        <p:sp>
          <p:nvSpPr>
            <p:cNvPr id="5284" name="Rectangle 400"/>
            <p:cNvSpPr>
              <a:spLocks noChangeArrowheads="1"/>
            </p:cNvSpPr>
            <p:nvPr/>
          </p:nvSpPr>
          <p:spPr bwMode="auto">
            <a:xfrm>
              <a:off x="5611813" y="2906713"/>
              <a:ext cx="38953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ullamcorper eget, imperdiet in, gravida</a:t>
              </a:r>
              <a:endParaRPr lang="en-US" sz="2400">
                <a:solidFill>
                  <a:srgbClr val="000000"/>
                </a:solidFill>
              </a:endParaRPr>
            </a:p>
          </p:txBody>
        </p:sp>
        <p:sp>
          <p:nvSpPr>
            <p:cNvPr id="5285" name="Rectangle 401"/>
            <p:cNvSpPr>
              <a:spLocks noChangeArrowheads="1"/>
            </p:cNvSpPr>
            <p:nvPr/>
          </p:nvSpPr>
          <p:spPr bwMode="auto">
            <a:xfrm>
              <a:off x="5610225" y="2928938"/>
              <a:ext cx="39914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non, orci. Donec tincidunt urna id odio.</a:t>
              </a:r>
              <a:endParaRPr lang="en-US" sz="2400">
                <a:solidFill>
                  <a:srgbClr val="000000"/>
                </a:solidFill>
              </a:endParaRPr>
            </a:p>
          </p:txBody>
        </p:sp>
        <p:sp>
          <p:nvSpPr>
            <p:cNvPr id="5286" name="Rectangle 402"/>
            <p:cNvSpPr>
              <a:spLocks noChangeArrowheads="1"/>
            </p:cNvSpPr>
            <p:nvPr/>
          </p:nvSpPr>
          <p:spPr bwMode="auto">
            <a:xfrm>
              <a:off x="5608638" y="2949575"/>
              <a:ext cx="42800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Aliquam ornare arcu vel nunc. Quisque ac</a:t>
              </a:r>
              <a:endParaRPr lang="en-US" sz="2400">
                <a:solidFill>
                  <a:srgbClr val="000000"/>
                </a:solidFill>
              </a:endParaRPr>
            </a:p>
          </p:txBody>
        </p:sp>
        <p:sp>
          <p:nvSpPr>
            <p:cNvPr id="5287" name="Rectangle 403"/>
            <p:cNvSpPr>
              <a:spLocks noChangeArrowheads="1"/>
            </p:cNvSpPr>
            <p:nvPr/>
          </p:nvSpPr>
          <p:spPr bwMode="auto">
            <a:xfrm>
              <a:off x="5610225" y="2970213"/>
              <a:ext cx="42159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 Nulla</a:t>
              </a:r>
              <a:endParaRPr lang="en-US" sz="2400">
                <a:solidFill>
                  <a:srgbClr val="000000"/>
                </a:solidFill>
              </a:endParaRPr>
            </a:p>
          </p:txBody>
        </p:sp>
        <p:sp>
          <p:nvSpPr>
            <p:cNvPr id="5288" name="Rectangle 404"/>
            <p:cNvSpPr>
              <a:spLocks noChangeArrowheads="1"/>
            </p:cNvSpPr>
            <p:nvPr/>
          </p:nvSpPr>
          <p:spPr bwMode="auto">
            <a:xfrm>
              <a:off x="5610226" y="2992438"/>
              <a:ext cx="39113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facilisi. Nam auctor iaculis erat. Donec</a:t>
              </a:r>
              <a:endParaRPr lang="en-US" sz="2400">
                <a:solidFill>
                  <a:srgbClr val="000000"/>
                </a:solidFill>
              </a:endParaRPr>
            </a:p>
          </p:txBody>
        </p:sp>
        <p:sp>
          <p:nvSpPr>
            <p:cNvPr id="5289" name="Rectangle 405"/>
            <p:cNvSpPr>
              <a:spLocks noChangeArrowheads="1"/>
            </p:cNvSpPr>
            <p:nvPr/>
          </p:nvSpPr>
          <p:spPr bwMode="auto">
            <a:xfrm>
              <a:off x="5610226" y="3013075"/>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congue dictum eros. Sed posuere, mauris</a:t>
              </a:r>
              <a:endParaRPr lang="en-US" sz="2400">
                <a:solidFill>
                  <a:srgbClr val="000000"/>
                </a:solidFill>
              </a:endParaRPr>
            </a:p>
          </p:txBody>
        </p:sp>
        <p:sp>
          <p:nvSpPr>
            <p:cNvPr id="5290" name="Rectangle 406"/>
            <p:cNvSpPr>
              <a:spLocks noChangeArrowheads="1"/>
            </p:cNvSpPr>
            <p:nvPr/>
          </p:nvSpPr>
          <p:spPr bwMode="auto">
            <a:xfrm>
              <a:off x="5611813" y="3035300"/>
              <a:ext cx="40235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placerat auctor, tortor eros vehicula</a:t>
              </a:r>
              <a:endParaRPr lang="en-US" sz="2400">
                <a:solidFill>
                  <a:srgbClr val="000000"/>
                </a:solidFill>
              </a:endParaRPr>
            </a:p>
          </p:txBody>
        </p:sp>
        <p:sp>
          <p:nvSpPr>
            <p:cNvPr id="5291" name="Rectangle 407"/>
            <p:cNvSpPr>
              <a:spLocks noChangeArrowheads="1"/>
            </p:cNvSpPr>
            <p:nvPr/>
          </p:nvSpPr>
          <p:spPr bwMode="auto">
            <a:xfrm>
              <a:off x="5611813" y="3055938"/>
              <a:ext cx="41197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lacus, quis dapibus diam turpis sed nulla.</a:t>
              </a:r>
              <a:endParaRPr lang="en-US" sz="2400">
                <a:solidFill>
                  <a:srgbClr val="000000"/>
                </a:solidFill>
              </a:endParaRPr>
            </a:p>
          </p:txBody>
        </p:sp>
        <p:sp>
          <p:nvSpPr>
            <p:cNvPr id="5292" name="Rectangle 408"/>
            <p:cNvSpPr>
              <a:spLocks noChangeArrowheads="1"/>
            </p:cNvSpPr>
            <p:nvPr/>
          </p:nvSpPr>
          <p:spPr bwMode="auto">
            <a:xfrm>
              <a:off x="5611813" y="3076575"/>
              <a:ext cx="37670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Curabitur erat. Vestibulum imperdiet,</a:t>
              </a:r>
              <a:endParaRPr lang="en-US" sz="2400">
                <a:solidFill>
                  <a:srgbClr val="000000"/>
                </a:solidFill>
              </a:endParaRPr>
            </a:p>
          </p:txBody>
        </p:sp>
        <p:sp>
          <p:nvSpPr>
            <p:cNvPr id="5293" name="Rectangle 409"/>
            <p:cNvSpPr>
              <a:spLocks noChangeArrowheads="1"/>
            </p:cNvSpPr>
            <p:nvPr/>
          </p:nvSpPr>
          <p:spPr bwMode="auto">
            <a:xfrm>
              <a:off x="5611813" y="3097213"/>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magna sit amet sagittis consequat, enim</a:t>
              </a:r>
              <a:endParaRPr lang="en-US" sz="2400">
                <a:solidFill>
                  <a:srgbClr val="000000"/>
                </a:solidFill>
              </a:endParaRPr>
            </a:p>
          </p:txBody>
        </p:sp>
        <p:sp>
          <p:nvSpPr>
            <p:cNvPr id="5294" name="Rectangle 410"/>
            <p:cNvSpPr>
              <a:spLocks noChangeArrowheads="1"/>
            </p:cNvSpPr>
            <p:nvPr/>
          </p:nvSpPr>
          <p:spPr bwMode="auto">
            <a:xfrm>
              <a:off x="5611814" y="3119438"/>
              <a:ext cx="41678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turpis ornare nulla, ac fermentum odio mi</a:t>
              </a:r>
              <a:endParaRPr lang="en-US" sz="2400">
                <a:solidFill>
                  <a:srgbClr val="000000"/>
                </a:solidFill>
              </a:endParaRPr>
            </a:p>
          </p:txBody>
        </p:sp>
        <p:sp>
          <p:nvSpPr>
            <p:cNvPr id="5295" name="Rectangle 411"/>
            <p:cNvSpPr>
              <a:spLocks noChangeArrowheads="1"/>
            </p:cNvSpPr>
            <p:nvPr/>
          </p:nvSpPr>
          <p:spPr bwMode="auto">
            <a:xfrm>
              <a:off x="5610226" y="3140075"/>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id eros. Ut quis ante. Vivamus consequat</a:t>
              </a:r>
              <a:endParaRPr lang="en-US" sz="2400">
                <a:solidFill>
                  <a:srgbClr val="000000"/>
                </a:solidFill>
              </a:endParaRPr>
            </a:p>
          </p:txBody>
        </p:sp>
        <p:sp>
          <p:nvSpPr>
            <p:cNvPr id="5296" name="Rectangle 412"/>
            <p:cNvSpPr>
              <a:spLocks noChangeArrowheads="1"/>
            </p:cNvSpPr>
            <p:nvPr/>
          </p:nvSpPr>
          <p:spPr bwMode="auto">
            <a:xfrm>
              <a:off x="5610225" y="3160713"/>
              <a:ext cx="18434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risus.</a:t>
              </a:r>
              <a:endParaRPr lang="en-US" sz="2400">
                <a:solidFill>
                  <a:srgbClr val="000000"/>
                </a:solidFill>
              </a:endParaRPr>
            </a:p>
          </p:txBody>
        </p:sp>
        <p:sp>
          <p:nvSpPr>
            <p:cNvPr id="5297" name="Rectangle 413"/>
            <p:cNvSpPr>
              <a:spLocks noChangeArrowheads="1"/>
            </p:cNvSpPr>
            <p:nvPr/>
          </p:nvSpPr>
          <p:spPr bwMode="auto">
            <a:xfrm>
              <a:off x="5611813" y="3182938"/>
              <a:ext cx="41517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 consectetuer</a:t>
              </a:r>
              <a:endParaRPr lang="en-US" sz="2400">
                <a:solidFill>
                  <a:srgbClr val="000000"/>
                </a:solidFill>
              </a:endParaRPr>
            </a:p>
          </p:txBody>
        </p:sp>
        <p:sp>
          <p:nvSpPr>
            <p:cNvPr id="5298" name="Rectangle 414"/>
            <p:cNvSpPr>
              <a:spLocks noChangeArrowheads="1"/>
            </p:cNvSpPr>
            <p:nvPr/>
          </p:nvSpPr>
          <p:spPr bwMode="auto">
            <a:xfrm>
              <a:off x="5611813" y="3203575"/>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adipiscing elit. Maecenas ligula mauris,</a:t>
              </a:r>
              <a:endParaRPr lang="en-US" sz="2400">
                <a:solidFill>
                  <a:srgbClr val="000000"/>
                </a:solidFill>
              </a:endParaRPr>
            </a:p>
          </p:txBody>
        </p:sp>
        <p:sp>
          <p:nvSpPr>
            <p:cNvPr id="5299" name="Rectangle 415"/>
            <p:cNvSpPr>
              <a:spLocks noChangeArrowheads="1"/>
            </p:cNvSpPr>
            <p:nvPr/>
          </p:nvSpPr>
          <p:spPr bwMode="auto">
            <a:xfrm>
              <a:off x="5613400" y="3224213"/>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lobortis eget, lacinia sed, pellentesque</a:t>
              </a:r>
              <a:endParaRPr lang="en-US" sz="2400">
                <a:solidFill>
                  <a:srgbClr val="000000"/>
                </a:solidFill>
              </a:endParaRPr>
            </a:p>
          </p:txBody>
        </p:sp>
        <p:sp>
          <p:nvSpPr>
            <p:cNvPr id="5300" name="Rectangle 417"/>
            <p:cNvSpPr>
              <a:spLocks noChangeArrowheads="1"/>
            </p:cNvSpPr>
            <p:nvPr/>
          </p:nvSpPr>
          <p:spPr bwMode="auto">
            <a:xfrm>
              <a:off x="5610226" y="3246438"/>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lacus. Phasellus mi dolor,</a:t>
              </a:r>
              <a:endParaRPr lang="en-US" sz="2400">
                <a:solidFill>
                  <a:srgbClr val="000000"/>
                </a:solidFill>
              </a:endParaRPr>
            </a:p>
          </p:txBody>
        </p:sp>
        <p:sp>
          <p:nvSpPr>
            <p:cNvPr id="5301" name="Rectangle 418"/>
            <p:cNvSpPr>
              <a:spLocks noChangeArrowheads="1"/>
            </p:cNvSpPr>
            <p:nvPr/>
          </p:nvSpPr>
          <p:spPr bwMode="auto">
            <a:xfrm>
              <a:off x="5611813" y="3267075"/>
              <a:ext cx="38953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ullamcorper eget, imperdiet in, gravida</a:t>
              </a:r>
              <a:endParaRPr lang="en-US" sz="2400">
                <a:solidFill>
                  <a:srgbClr val="000000"/>
                </a:solidFill>
              </a:endParaRPr>
            </a:p>
          </p:txBody>
        </p:sp>
        <p:sp>
          <p:nvSpPr>
            <p:cNvPr id="5302" name="Rectangle 419"/>
            <p:cNvSpPr>
              <a:spLocks noChangeArrowheads="1"/>
            </p:cNvSpPr>
            <p:nvPr/>
          </p:nvSpPr>
          <p:spPr bwMode="auto">
            <a:xfrm>
              <a:off x="5610225" y="3287713"/>
              <a:ext cx="39914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non, orci. Donec tincidunt urna id odio.</a:t>
              </a:r>
              <a:endParaRPr lang="en-US" sz="2400">
                <a:solidFill>
                  <a:srgbClr val="000000"/>
                </a:solidFill>
              </a:endParaRPr>
            </a:p>
          </p:txBody>
        </p:sp>
        <p:sp>
          <p:nvSpPr>
            <p:cNvPr id="5303" name="Rectangle 420"/>
            <p:cNvSpPr>
              <a:spLocks noChangeArrowheads="1"/>
            </p:cNvSpPr>
            <p:nvPr/>
          </p:nvSpPr>
          <p:spPr bwMode="auto">
            <a:xfrm>
              <a:off x="5608638" y="3309938"/>
              <a:ext cx="42800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Aliquam ornare arcu vel nunc. Quisque ac</a:t>
              </a:r>
              <a:endParaRPr lang="en-US" sz="2400">
                <a:solidFill>
                  <a:srgbClr val="000000"/>
                </a:solidFill>
              </a:endParaRPr>
            </a:p>
          </p:txBody>
        </p:sp>
        <p:sp>
          <p:nvSpPr>
            <p:cNvPr id="5304" name="Rectangle 421"/>
            <p:cNvSpPr>
              <a:spLocks noChangeArrowheads="1"/>
            </p:cNvSpPr>
            <p:nvPr/>
          </p:nvSpPr>
          <p:spPr bwMode="auto">
            <a:xfrm>
              <a:off x="5610225" y="3330575"/>
              <a:ext cx="42159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 Nulla</a:t>
              </a:r>
              <a:endParaRPr lang="en-US" sz="2400">
                <a:solidFill>
                  <a:srgbClr val="000000"/>
                </a:solidFill>
              </a:endParaRPr>
            </a:p>
          </p:txBody>
        </p:sp>
        <p:sp>
          <p:nvSpPr>
            <p:cNvPr id="5305" name="Rectangle 422"/>
            <p:cNvSpPr>
              <a:spLocks noChangeArrowheads="1"/>
            </p:cNvSpPr>
            <p:nvPr/>
          </p:nvSpPr>
          <p:spPr bwMode="auto">
            <a:xfrm>
              <a:off x="5610226" y="3351213"/>
              <a:ext cx="39113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facilisi. Nam auctor iaculis erat. Donec</a:t>
              </a:r>
              <a:endParaRPr lang="en-US" sz="2400">
                <a:solidFill>
                  <a:srgbClr val="000000"/>
                </a:solidFill>
              </a:endParaRPr>
            </a:p>
          </p:txBody>
        </p:sp>
        <p:sp>
          <p:nvSpPr>
            <p:cNvPr id="5306" name="Rectangle 423"/>
            <p:cNvSpPr>
              <a:spLocks noChangeArrowheads="1"/>
            </p:cNvSpPr>
            <p:nvPr/>
          </p:nvSpPr>
          <p:spPr bwMode="auto">
            <a:xfrm>
              <a:off x="5610226" y="3371850"/>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congue dictum eros. Sed posuere, mauris</a:t>
              </a:r>
              <a:endParaRPr lang="en-US" sz="2400">
                <a:solidFill>
                  <a:srgbClr val="000000"/>
                </a:solidFill>
              </a:endParaRPr>
            </a:p>
          </p:txBody>
        </p:sp>
        <p:sp>
          <p:nvSpPr>
            <p:cNvPr id="5307" name="Rectangle 424"/>
            <p:cNvSpPr>
              <a:spLocks noChangeArrowheads="1"/>
            </p:cNvSpPr>
            <p:nvPr/>
          </p:nvSpPr>
          <p:spPr bwMode="auto">
            <a:xfrm>
              <a:off x="5997575" y="2455863"/>
              <a:ext cx="344488" cy="952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308" name="Rectangle 425"/>
            <p:cNvSpPr>
              <a:spLocks noChangeArrowheads="1"/>
            </p:cNvSpPr>
            <p:nvPr/>
          </p:nvSpPr>
          <p:spPr bwMode="auto">
            <a:xfrm>
              <a:off x="6015039" y="2463800"/>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placerat auctor, tortor eros</a:t>
              </a:r>
              <a:endParaRPr lang="en-US" sz="2400">
                <a:solidFill>
                  <a:srgbClr val="000000"/>
                </a:solidFill>
              </a:endParaRPr>
            </a:p>
          </p:txBody>
        </p:sp>
        <p:sp>
          <p:nvSpPr>
            <p:cNvPr id="5309" name="Rectangle 426"/>
            <p:cNvSpPr>
              <a:spLocks noChangeArrowheads="1"/>
            </p:cNvSpPr>
            <p:nvPr/>
          </p:nvSpPr>
          <p:spPr bwMode="auto">
            <a:xfrm>
              <a:off x="6015038" y="2484438"/>
              <a:ext cx="33823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vehicula lacus, quis dapibus diam</a:t>
              </a:r>
              <a:endParaRPr lang="en-US" sz="2400">
                <a:solidFill>
                  <a:srgbClr val="000000"/>
                </a:solidFill>
              </a:endParaRPr>
            </a:p>
          </p:txBody>
        </p:sp>
        <p:sp>
          <p:nvSpPr>
            <p:cNvPr id="5310" name="Rectangle 427"/>
            <p:cNvSpPr>
              <a:spLocks noChangeArrowheads="1"/>
            </p:cNvSpPr>
            <p:nvPr/>
          </p:nvSpPr>
          <p:spPr bwMode="auto">
            <a:xfrm>
              <a:off x="6015039" y="2505075"/>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turpis sed nulla. Curabitur erat.</a:t>
              </a:r>
              <a:endParaRPr lang="en-US" sz="2400">
                <a:solidFill>
                  <a:srgbClr val="000000"/>
                </a:solidFill>
              </a:endParaRPr>
            </a:p>
          </p:txBody>
        </p:sp>
        <p:sp>
          <p:nvSpPr>
            <p:cNvPr id="5311" name="Rectangle 428"/>
            <p:cNvSpPr>
              <a:spLocks noChangeArrowheads="1"/>
            </p:cNvSpPr>
            <p:nvPr/>
          </p:nvSpPr>
          <p:spPr bwMode="auto">
            <a:xfrm>
              <a:off x="6016626" y="2527300"/>
              <a:ext cx="38151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Vestibulum imperdiet, magna sit amet</a:t>
              </a:r>
              <a:endParaRPr lang="en-US" sz="2400">
                <a:solidFill>
                  <a:srgbClr val="000000"/>
                </a:solidFill>
              </a:endParaRPr>
            </a:p>
          </p:txBody>
        </p:sp>
        <p:sp>
          <p:nvSpPr>
            <p:cNvPr id="5312" name="Rectangle 429"/>
            <p:cNvSpPr>
              <a:spLocks noChangeArrowheads="1"/>
            </p:cNvSpPr>
            <p:nvPr/>
          </p:nvSpPr>
          <p:spPr bwMode="auto">
            <a:xfrm>
              <a:off x="6016626" y="2547938"/>
              <a:ext cx="371897"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sagittis consequat, enim turpis ornare</a:t>
              </a:r>
              <a:endParaRPr lang="en-US" sz="2400">
                <a:solidFill>
                  <a:srgbClr val="000000"/>
                </a:solidFill>
              </a:endParaRPr>
            </a:p>
          </p:txBody>
        </p:sp>
        <p:sp>
          <p:nvSpPr>
            <p:cNvPr id="5313" name="Rectangle 430"/>
            <p:cNvSpPr>
              <a:spLocks noChangeArrowheads="1"/>
            </p:cNvSpPr>
            <p:nvPr/>
          </p:nvSpPr>
          <p:spPr bwMode="auto">
            <a:xfrm>
              <a:off x="6016625" y="2570163"/>
              <a:ext cx="36388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nulla, ac fermentum odio mi id eros.</a:t>
              </a:r>
              <a:endParaRPr lang="en-US" sz="2400">
                <a:solidFill>
                  <a:srgbClr val="000000"/>
                </a:solidFill>
              </a:endParaRPr>
            </a:p>
          </p:txBody>
        </p:sp>
        <p:sp>
          <p:nvSpPr>
            <p:cNvPr id="5314" name="Rectangle 431"/>
            <p:cNvSpPr>
              <a:spLocks noChangeArrowheads="1"/>
            </p:cNvSpPr>
            <p:nvPr/>
          </p:nvSpPr>
          <p:spPr bwMode="auto">
            <a:xfrm>
              <a:off x="6013451" y="2590800"/>
              <a:ext cx="33342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Ut quis ante. Vivamus consequat</a:t>
              </a:r>
              <a:endParaRPr lang="en-US" sz="2400">
                <a:solidFill>
                  <a:srgbClr val="000000"/>
                </a:solidFill>
              </a:endParaRPr>
            </a:p>
          </p:txBody>
        </p:sp>
        <p:sp>
          <p:nvSpPr>
            <p:cNvPr id="5315" name="Rectangle 432"/>
            <p:cNvSpPr>
              <a:spLocks noChangeArrowheads="1"/>
            </p:cNvSpPr>
            <p:nvPr/>
          </p:nvSpPr>
          <p:spPr bwMode="auto">
            <a:xfrm>
              <a:off x="6015038" y="2611438"/>
              <a:ext cx="18434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risus.</a:t>
              </a:r>
              <a:endParaRPr lang="en-US" sz="2400">
                <a:solidFill>
                  <a:srgbClr val="000000"/>
                </a:solidFill>
              </a:endParaRPr>
            </a:p>
          </p:txBody>
        </p:sp>
        <p:sp>
          <p:nvSpPr>
            <p:cNvPr id="5316" name="Rectangle 433"/>
            <p:cNvSpPr>
              <a:spLocks noChangeArrowheads="1"/>
            </p:cNvSpPr>
            <p:nvPr/>
          </p:nvSpPr>
          <p:spPr bwMode="auto">
            <a:xfrm>
              <a:off x="6015038" y="2632075"/>
              <a:ext cx="28373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a:t>
              </a:r>
              <a:endParaRPr lang="en-US" sz="2400">
                <a:solidFill>
                  <a:srgbClr val="000000"/>
                </a:solidFill>
              </a:endParaRPr>
            </a:p>
          </p:txBody>
        </p:sp>
        <p:sp>
          <p:nvSpPr>
            <p:cNvPr id="5317" name="Rectangle 434"/>
            <p:cNvSpPr>
              <a:spLocks noChangeArrowheads="1"/>
            </p:cNvSpPr>
            <p:nvPr/>
          </p:nvSpPr>
          <p:spPr bwMode="auto">
            <a:xfrm>
              <a:off x="6016625" y="2654300"/>
              <a:ext cx="27732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adipiscing elit.</a:t>
              </a:r>
              <a:endParaRPr lang="en-US" sz="2400">
                <a:solidFill>
                  <a:srgbClr val="000000"/>
                </a:solidFill>
              </a:endParaRPr>
            </a:p>
          </p:txBody>
        </p:sp>
        <p:sp>
          <p:nvSpPr>
            <p:cNvPr id="5318" name="Rectangle 435"/>
            <p:cNvSpPr>
              <a:spLocks noChangeArrowheads="1"/>
            </p:cNvSpPr>
            <p:nvPr/>
          </p:nvSpPr>
          <p:spPr bwMode="auto">
            <a:xfrm>
              <a:off x="6016625" y="2674938"/>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Maecenas ligula mauris, lobortis eget,</a:t>
              </a:r>
              <a:endParaRPr lang="en-US" sz="2400">
                <a:solidFill>
                  <a:srgbClr val="000000"/>
                </a:solidFill>
              </a:endParaRPr>
            </a:p>
          </p:txBody>
        </p:sp>
        <p:sp>
          <p:nvSpPr>
            <p:cNvPr id="5319" name="Rectangle 436"/>
            <p:cNvSpPr>
              <a:spLocks noChangeArrowheads="1"/>
            </p:cNvSpPr>
            <p:nvPr/>
          </p:nvSpPr>
          <p:spPr bwMode="auto">
            <a:xfrm>
              <a:off x="6016626" y="2695575"/>
              <a:ext cx="362279"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lacinia sed, pellentesque quis, lacus.</a:t>
              </a:r>
              <a:endParaRPr lang="en-US" sz="2400">
                <a:solidFill>
                  <a:srgbClr val="000000"/>
                </a:solidFill>
              </a:endParaRPr>
            </a:p>
          </p:txBody>
        </p:sp>
        <p:sp>
          <p:nvSpPr>
            <p:cNvPr id="5320" name="Rectangle 437"/>
            <p:cNvSpPr>
              <a:spLocks noChangeArrowheads="1"/>
            </p:cNvSpPr>
            <p:nvPr/>
          </p:nvSpPr>
          <p:spPr bwMode="auto">
            <a:xfrm>
              <a:off x="6016625" y="2717800"/>
              <a:ext cx="37350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Phasellus mi dolor, ullamcorper eget,</a:t>
              </a:r>
              <a:endParaRPr lang="en-US" sz="2400">
                <a:solidFill>
                  <a:srgbClr val="000000"/>
                </a:solidFill>
              </a:endParaRPr>
            </a:p>
          </p:txBody>
        </p:sp>
        <p:sp>
          <p:nvSpPr>
            <p:cNvPr id="5321" name="Rectangle 438"/>
            <p:cNvSpPr>
              <a:spLocks noChangeArrowheads="1"/>
            </p:cNvSpPr>
            <p:nvPr/>
          </p:nvSpPr>
          <p:spPr bwMode="auto">
            <a:xfrm>
              <a:off x="6015039" y="2738438"/>
              <a:ext cx="38472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imperdiet in, gravida non, orci. Donec</a:t>
              </a:r>
              <a:endParaRPr lang="en-US" sz="2400">
                <a:solidFill>
                  <a:srgbClr val="000000"/>
                </a:solidFill>
              </a:endParaRPr>
            </a:p>
          </p:txBody>
        </p:sp>
        <p:sp>
          <p:nvSpPr>
            <p:cNvPr id="5322" name="Rectangle 439"/>
            <p:cNvSpPr>
              <a:spLocks noChangeArrowheads="1"/>
            </p:cNvSpPr>
            <p:nvPr/>
          </p:nvSpPr>
          <p:spPr bwMode="auto">
            <a:xfrm>
              <a:off x="6015039" y="2759075"/>
              <a:ext cx="31739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tincidunt urna id odio. Aliquam</a:t>
              </a:r>
              <a:endParaRPr lang="en-US" sz="2400">
                <a:solidFill>
                  <a:srgbClr val="000000"/>
                </a:solidFill>
              </a:endParaRPr>
            </a:p>
          </p:txBody>
        </p:sp>
        <p:sp>
          <p:nvSpPr>
            <p:cNvPr id="5323" name="Rectangle 440"/>
            <p:cNvSpPr>
              <a:spLocks noChangeArrowheads="1"/>
            </p:cNvSpPr>
            <p:nvPr/>
          </p:nvSpPr>
          <p:spPr bwMode="auto">
            <a:xfrm>
              <a:off x="6013451" y="2781300"/>
              <a:ext cx="33342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ornare arcu vel nunc. Quisque ac</a:t>
              </a:r>
              <a:endParaRPr lang="en-US" sz="2400">
                <a:solidFill>
                  <a:srgbClr val="000000"/>
                </a:solidFill>
              </a:endParaRPr>
            </a:p>
          </p:txBody>
        </p:sp>
        <p:sp>
          <p:nvSpPr>
            <p:cNvPr id="5324" name="Rectangle 441"/>
            <p:cNvSpPr>
              <a:spLocks noChangeArrowheads="1"/>
            </p:cNvSpPr>
            <p:nvPr/>
          </p:nvSpPr>
          <p:spPr bwMode="auto">
            <a:xfrm>
              <a:off x="6015039" y="2801938"/>
              <a:ext cx="35907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a:t>
              </a:r>
              <a:endParaRPr lang="en-US" sz="2400">
                <a:solidFill>
                  <a:srgbClr val="000000"/>
                </a:solidFill>
              </a:endParaRPr>
            </a:p>
          </p:txBody>
        </p:sp>
        <p:sp>
          <p:nvSpPr>
            <p:cNvPr id="5325" name="Rectangle 442"/>
            <p:cNvSpPr>
              <a:spLocks noChangeArrowheads="1"/>
            </p:cNvSpPr>
            <p:nvPr/>
          </p:nvSpPr>
          <p:spPr bwMode="auto">
            <a:xfrm>
              <a:off x="6015038" y="2822575"/>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Nulla facilisi. Nam auctor iaculis erat.</a:t>
              </a:r>
              <a:endParaRPr lang="en-US" sz="2400">
                <a:solidFill>
                  <a:srgbClr val="000000"/>
                </a:solidFill>
              </a:endParaRPr>
            </a:p>
          </p:txBody>
        </p:sp>
        <p:sp>
          <p:nvSpPr>
            <p:cNvPr id="5326" name="Rectangle 443"/>
            <p:cNvSpPr>
              <a:spLocks noChangeArrowheads="1"/>
            </p:cNvSpPr>
            <p:nvPr/>
          </p:nvSpPr>
          <p:spPr bwMode="auto">
            <a:xfrm>
              <a:off x="6013450" y="2844800"/>
              <a:ext cx="32220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Donec congue dictum eros. Sed</a:t>
              </a:r>
              <a:endParaRPr lang="en-US" sz="2400">
                <a:solidFill>
                  <a:srgbClr val="000000"/>
                </a:solidFill>
              </a:endParaRPr>
            </a:p>
          </p:txBody>
        </p:sp>
        <p:sp>
          <p:nvSpPr>
            <p:cNvPr id="5327" name="Rectangle 444"/>
            <p:cNvSpPr>
              <a:spLocks noChangeArrowheads="1"/>
            </p:cNvSpPr>
            <p:nvPr/>
          </p:nvSpPr>
          <p:spPr bwMode="auto">
            <a:xfrm>
              <a:off x="6015038" y="2865438"/>
              <a:ext cx="36708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posuere, mauris quis placerat auctor,</a:t>
              </a:r>
              <a:endParaRPr lang="en-US" sz="2400">
                <a:solidFill>
                  <a:srgbClr val="000000"/>
                </a:solidFill>
              </a:endParaRPr>
            </a:p>
          </p:txBody>
        </p:sp>
        <p:sp>
          <p:nvSpPr>
            <p:cNvPr id="5328" name="Rectangle 445"/>
            <p:cNvSpPr>
              <a:spLocks noChangeArrowheads="1"/>
            </p:cNvSpPr>
            <p:nvPr/>
          </p:nvSpPr>
          <p:spPr bwMode="auto">
            <a:xfrm>
              <a:off x="6015038" y="2886075"/>
              <a:ext cx="30617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tortor eros vehicula lacus, quis</a:t>
              </a:r>
              <a:endParaRPr lang="en-US" sz="2400">
                <a:solidFill>
                  <a:srgbClr val="000000"/>
                </a:solidFill>
              </a:endParaRPr>
            </a:p>
          </p:txBody>
        </p:sp>
        <p:sp>
          <p:nvSpPr>
            <p:cNvPr id="5329" name="Rectangle 446"/>
            <p:cNvSpPr>
              <a:spLocks noChangeArrowheads="1"/>
            </p:cNvSpPr>
            <p:nvPr/>
          </p:nvSpPr>
          <p:spPr bwMode="auto">
            <a:xfrm>
              <a:off x="6015038" y="2906713"/>
              <a:ext cx="29976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dapibus diam turpis sed nulla.</a:t>
              </a:r>
              <a:endParaRPr lang="en-US" sz="2400">
                <a:solidFill>
                  <a:srgbClr val="000000"/>
                </a:solidFill>
              </a:endParaRPr>
            </a:p>
          </p:txBody>
        </p:sp>
        <p:sp>
          <p:nvSpPr>
            <p:cNvPr id="5330" name="Rectangle 447"/>
            <p:cNvSpPr>
              <a:spLocks noChangeArrowheads="1"/>
            </p:cNvSpPr>
            <p:nvPr/>
          </p:nvSpPr>
          <p:spPr bwMode="auto">
            <a:xfrm>
              <a:off x="6016625" y="2928938"/>
              <a:ext cx="37670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Curabitur erat. Vestibulum imperdiet,</a:t>
              </a:r>
              <a:endParaRPr lang="en-US" sz="2400">
                <a:solidFill>
                  <a:srgbClr val="000000"/>
                </a:solidFill>
              </a:endParaRPr>
            </a:p>
          </p:txBody>
        </p:sp>
        <p:sp>
          <p:nvSpPr>
            <p:cNvPr id="5331" name="Rectangle 448"/>
            <p:cNvSpPr>
              <a:spLocks noChangeArrowheads="1"/>
            </p:cNvSpPr>
            <p:nvPr/>
          </p:nvSpPr>
          <p:spPr bwMode="auto">
            <a:xfrm>
              <a:off x="6015039" y="2949575"/>
              <a:ext cx="339837"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magna sit amet sagittis consequat,</a:t>
              </a:r>
              <a:endParaRPr lang="en-US" sz="2400">
                <a:solidFill>
                  <a:srgbClr val="000000"/>
                </a:solidFill>
              </a:endParaRPr>
            </a:p>
          </p:txBody>
        </p:sp>
        <p:sp>
          <p:nvSpPr>
            <p:cNvPr id="5332" name="Rectangle 449"/>
            <p:cNvSpPr>
              <a:spLocks noChangeArrowheads="1"/>
            </p:cNvSpPr>
            <p:nvPr/>
          </p:nvSpPr>
          <p:spPr bwMode="auto">
            <a:xfrm>
              <a:off x="6015038" y="2970213"/>
              <a:ext cx="27411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enim turpis ornare nulla, ac</a:t>
              </a:r>
              <a:endParaRPr lang="en-US" sz="2400">
                <a:solidFill>
                  <a:srgbClr val="000000"/>
                </a:solidFill>
              </a:endParaRPr>
            </a:p>
          </p:txBody>
        </p:sp>
        <p:sp>
          <p:nvSpPr>
            <p:cNvPr id="5333" name="Rectangle 450"/>
            <p:cNvSpPr>
              <a:spLocks noChangeArrowheads="1"/>
            </p:cNvSpPr>
            <p:nvPr/>
          </p:nvSpPr>
          <p:spPr bwMode="auto">
            <a:xfrm>
              <a:off x="6015039" y="2992438"/>
              <a:ext cx="35266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dirty="0" err="1">
                  <a:solidFill>
                    <a:srgbClr val="000000"/>
                  </a:solidFill>
                  <a:latin typeface="Times New Roman" pitchFamily="18" charset="0"/>
                </a:rPr>
                <a:t>fermentum</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odio</a:t>
              </a:r>
              <a:r>
                <a:rPr lang="en-US" sz="200" dirty="0">
                  <a:solidFill>
                    <a:srgbClr val="000000"/>
                  </a:solidFill>
                  <a:latin typeface="Times New Roman" pitchFamily="18" charset="0"/>
                </a:rPr>
                <a:t> mi id </a:t>
              </a:r>
              <a:r>
                <a:rPr lang="en-US" sz="200" dirty="0" err="1">
                  <a:solidFill>
                    <a:srgbClr val="000000"/>
                  </a:solidFill>
                  <a:latin typeface="Times New Roman" pitchFamily="18" charset="0"/>
                </a:rPr>
                <a:t>eros</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Ut</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quis</a:t>
              </a:r>
              <a:endParaRPr lang="en-US" sz="2400" dirty="0">
                <a:solidFill>
                  <a:srgbClr val="000000"/>
                </a:solidFill>
              </a:endParaRPr>
            </a:p>
          </p:txBody>
        </p:sp>
        <p:sp>
          <p:nvSpPr>
            <p:cNvPr id="5334" name="Rectangle 451"/>
            <p:cNvSpPr>
              <a:spLocks noChangeArrowheads="1"/>
            </p:cNvSpPr>
            <p:nvPr/>
          </p:nvSpPr>
          <p:spPr bwMode="auto">
            <a:xfrm>
              <a:off x="6015039" y="3013075"/>
              <a:ext cx="38472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ante. Vivamus consequat consectetuer</a:t>
              </a:r>
              <a:endParaRPr lang="en-US" sz="2400">
                <a:solidFill>
                  <a:srgbClr val="000000"/>
                </a:solidFill>
              </a:endParaRPr>
            </a:p>
          </p:txBody>
        </p:sp>
        <p:sp>
          <p:nvSpPr>
            <p:cNvPr id="5335" name="Rectangle 452"/>
            <p:cNvSpPr>
              <a:spLocks noChangeArrowheads="1"/>
            </p:cNvSpPr>
            <p:nvPr/>
          </p:nvSpPr>
          <p:spPr bwMode="auto">
            <a:xfrm>
              <a:off x="6013450" y="3035300"/>
              <a:ext cx="5290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risus.</a:t>
              </a:r>
              <a:endParaRPr lang="en-US" sz="2400">
                <a:solidFill>
                  <a:srgbClr val="000000"/>
                </a:solidFill>
              </a:endParaRPr>
            </a:p>
          </p:txBody>
        </p:sp>
        <p:sp>
          <p:nvSpPr>
            <p:cNvPr id="5336" name="Rectangle 453"/>
            <p:cNvSpPr>
              <a:spLocks noChangeArrowheads="1"/>
            </p:cNvSpPr>
            <p:nvPr/>
          </p:nvSpPr>
          <p:spPr bwMode="auto">
            <a:xfrm>
              <a:off x="6015038" y="3055938"/>
              <a:ext cx="28373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a:t>
              </a:r>
              <a:endParaRPr lang="en-US" sz="2400">
                <a:solidFill>
                  <a:srgbClr val="000000"/>
                </a:solidFill>
              </a:endParaRPr>
            </a:p>
          </p:txBody>
        </p:sp>
        <p:sp>
          <p:nvSpPr>
            <p:cNvPr id="5337" name="Rectangle 454"/>
            <p:cNvSpPr>
              <a:spLocks noChangeArrowheads="1"/>
            </p:cNvSpPr>
            <p:nvPr/>
          </p:nvSpPr>
          <p:spPr bwMode="auto">
            <a:xfrm>
              <a:off x="6016625" y="3076575"/>
              <a:ext cx="27732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adipiscing elit.</a:t>
              </a:r>
              <a:endParaRPr lang="en-US" sz="2400">
                <a:solidFill>
                  <a:srgbClr val="000000"/>
                </a:solidFill>
              </a:endParaRPr>
            </a:p>
          </p:txBody>
        </p:sp>
        <p:sp>
          <p:nvSpPr>
            <p:cNvPr id="5338" name="Rectangle 455"/>
            <p:cNvSpPr>
              <a:spLocks noChangeArrowheads="1"/>
            </p:cNvSpPr>
            <p:nvPr/>
          </p:nvSpPr>
          <p:spPr bwMode="auto">
            <a:xfrm>
              <a:off x="6016625" y="3097213"/>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Maecenas ligula mauris, lobortis eget,</a:t>
              </a:r>
              <a:endParaRPr lang="en-US" sz="2400">
                <a:solidFill>
                  <a:srgbClr val="000000"/>
                </a:solidFill>
              </a:endParaRPr>
            </a:p>
          </p:txBody>
        </p:sp>
        <p:sp>
          <p:nvSpPr>
            <p:cNvPr id="5339" name="Rectangle 456"/>
            <p:cNvSpPr>
              <a:spLocks noChangeArrowheads="1"/>
            </p:cNvSpPr>
            <p:nvPr/>
          </p:nvSpPr>
          <p:spPr bwMode="auto">
            <a:xfrm>
              <a:off x="6016626" y="3119438"/>
              <a:ext cx="362279"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lacinia sed, pellentesque quis, lacus.</a:t>
              </a:r>
              <a:endParaRPr lang="en-US" sz="2400">
                <a:solidFill>
                  <a:srgbClr val="000000"/>
                </a:solidFill>
              </a:endParaRPr>
            </a:p>
          </p:txBody>
        </p:sp>
        <p:sp>
          <p:nvSpPr>
            <p:cNvPr id="5340" name="Rectangle 457"/>
            <p:cNvSpPr>
              <a:spLocks noChangeArrowheads="1"/>
            </p:cNvSpPr>
            <p:nvPr/>
          </p:nvSpPr>
          <p:spPr bwMode="auto">
            <a:xfrm>
              <a:off x="6016625" y="3140075"/>
              <a:ext cx="37350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Phasellus mi dolor, ullamcorper eget,</a:t>
              </a:r>
              <a:endParaRPr lang="en-US" sz="2400">
                <a:solidFill>
                  <a:srgbClr val="000000"/>
                </a:solidFill>
              </a:endParaRPr>
            </a:p>
          </p:txBody>
        </p:sp>
        <p:sp>
          <p:nvSpPr>
            <p:cNvPr id="5341" name="Rectangle 458"/>
            <p:cNvSpPr>
              <a:spLocks noChangeArrowheads="1"/>
            </p:cNvSpPr>
            <p:nvPr/>
          </p:nvSpPr>
          <p:spPr bwMode="auto">
            <a:xfrm>
              <a:off x="6015039" y="3160713"/>
              <a:ext cx="38472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imperdiet in, gravida non, orci. Donec</a:t>
              </a:r>
              <a:endParaRPr lang="en-US" sz="2400">
                <a:solidFill>
                  <a:srgbClr val="000000"/>
                </a:solidFill>
              </a:endParaRPr>
            </a:p>
          </p:txBody>
        </p:sp>
        <p:sp>
          <p:nvSpPr>
            <p:cNvPr id="5342" name="Rectangle 459"/>
            <p:cNvSpPr>
              <a:spLocks noChangeArrowheads="1"/>
            </p:cNvSpPr>
            <p:nvPr/>
          </p:nvSpPr>
          <p:spPr bwMode="auto">
            <a:xfrm>
              <a:off x="6015039" y="3182938"/>
              <a:ext cx="31739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tincidunt urna id odio. Aliquam</a:t>
              </a:r>
              <a:endParaRPr lang="en-US" sz="2400">
                <a:solidFill>
                  <a:srgbClr val="000000"/>
                </a:solidFill>
              </a:endParaRPr>
            </a:p>
          </p:txBody>
        </p:sp>
        <p:sp>
          <p:nvSpPr>
            <p:cNvPr id="5343" name="Rectangle 460"/>
            <p:cNvSpPr>
              <a:spLocks noChangeArrowheads="1"/>
            </p:cNvSpPr>
            <p:nvPr/>
          </p:nvSpPr>
          <p:spPr bwMode="auto">
            <a:xfrm>
              <a:off x="6013451" y="3203575"/>
              <a:ext cx="33342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ornare arcu vel nunc. Quisque ac</a:t>
              </a:r>
              <a:endParaRPr lang="en-US" sz="2400">
                <a:solidFill>
                  <a:srgbClr val="000000"/>
                </a:solidFill>
              </a:endParaRPr>
            </a:p>
          </p:txBody>
        </p:sp>
        <p:sp>
          <p:nvSpPr>
            <p:cNvPr id="5344" name="Rectangle 461"/>
            <p:cNvSpPr>
              <a:spLocks noChangeArrowheads="1"/>
            </p:cNvSpPr>
            <p:nvPr/>
          </p:nvSpPr>
          <p:spPr bwMode="auto">
            <a:xfrm>
              <a:off x="6015039" y="3224213"/>
              <a:ext cx="35907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a:t>
              </a:r>
              <a:endParaRPr lang="en-US" sz="2400">
                <a:solidFill>
                  <a:srgbClr val="000000"/>
                </a:solidFill>
              </a:endParaRPr>
            </a:p>
          </p:txBody>
        </p:sp>
        <p:sp>
          <p:nvSpPr>
            <p:cNvPr id="5345" name="Rectangle 462"/>
            <p:cNvSpPr>
              <a:spLocks noChangeArrowheads="1"/>
            </p:cNvSpPr>
            <p:nvPr/>
          </p:nvSpPr>
          <p:spPr bwMode="auto">
            <a:xfrm>
              <a:off x="6015038" y="3246438"/>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Nulla facilisi. Nam auctor iaculis erat.</a:t>
              </a:r>
              <a:endParaRPr lang="en-US" sz="2400">
                <a:solidFill>
                  <a:srgbClr val="000000"/>
                </a:solidFill>
              </a:endParaRPr>
            </a:p>
          </p:txBody>
        </p:sp>
        <p:sp>
          <p:nvSpPr>
            <p:cNvPr id="5346" name="Rectangle 463"/>
            <p:cNvSpPr>
              <a:spLocks noChangeArrowheads="1"/>
            </p:cNvSpPr>
            <p:nvPr/>
          </p:nvSpPr>
          <p:spPr bwMode="auto">
            <a:xfrm>
              <a:off x="6013450" y="3267075"/>
              <a:ext cx="32220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Donec congue dictum eros. Sed</a:t>
              </a:r>
              <a:endParaRPr lang="en-US" sz="2400">
                <a:solidFill>
                  <a:srgbClr val="000000"/>
                </a:solidFill>
              </a:endParaRPr>
            </a:p>
          </p:txBody>
        </p:sp>
        <p:sp>
          <p:nvSpPr>
            <p:cNvPr id="5347" name="Rectangle 464"/>
            <p:cNvSpPr>
              <a:spLocks noChangeArrowheads="1"/>
            </p:cNvSpPr>
            <p:nvPr/>
          </p:nvSpPr>
          <p:spPr bwMode="auto">
            <a:xfrm>
              <a:off x="6015038" y="3287713"/>
              <a:ext cx="36708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posuere, mauris quis placerat auctor,</a:t>
              </a:r>
              <a:endParaRPr lang="en-US" sz="2400">
                <a:solidFill>
                  <a:srgbClr val="000000"/>
                </a:solidFill>
              </a:endParaRPr>
            </a:p>
          </p:txBody>
        </p:sp>
        <p:sp>
          <p:nvSpPr>
            <p:cNvPr id="5348" name="Rectangle 465"/>
            <p:cNvSpPr>
              <a:spLocks noChangeArrowheads="1"/>
            </p:cNvSpPr>
            <p:nvPr/>
          </p:nvSpPr>
          <p:spPr bwMode="auto">
            <a:xfrm>
              <a:off x="6015038" y="3309938"/>
              <a:ext cx="30617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tortor eros vehicula lacus, quis</a:t>
              </a:r>
              <a:endParaRPr lang="en-US" sz="2400">
                <a:solidFill>
                  <a:srgbClr val="000000"/>
                </a:solidFill>
              </a:endParaRPr>
            </a:p>
          </p:txBody>
        </p:sp>
        <p:sp>
          <p:nvSpPr>
            <p:cNvPr id="5349" name="Rectangle 466"/>
            <p:cNvSpPr>
              <a:spLocks noChangeArrowheads="1"/>
            </p:cNvSpPr>
            <p:nvPr/>
          </p:nvSpPr>
          <p:spPr bwMode="auto">
            <a:xfrm>
              <a:off x="6015038" y="3330575"/>
              <a:ext cx="29976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dapibus diam turpis sed nulla.</a:t>
              </a:r>
              <a:endParaRPr lang="en-US" sz="2400">
                <a:solidFill>
                  <a:srgbClr val="000000"/>
                </a:solidFill>
              </a:endParaRPr>
            </a:p>
          </p:txBody>
        </p:sp>
        <p:sp>
          <p:nvSpPr>
            <p:cNvPr id="5350" name="Rectangle 467"/>
            <p:cNvSpPr>
              <a:spLocks noChangeArrowheads="1"/>
            </p:cNvSpPr>
            <p:nvPr/>
          </p:nvSpPr>
          <p:spPr bwMode="auto">
            <a:xfrm>
              <a:off x="6016625" y="3351213"/>
              <a:ext cx="37670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Curabitur erat. Vestibulum imperdiet,</a:t>
              </a:r>
              <a:endParaRPr lang="en-US" sz="2400">
                <a:solidFill>
                  <a:srgbClr val="000000"/>
                </a:solidFill>
              </a:endParaRPr>
            </a:p>
          </p:txBody>
        </p:sp>
        <p:sp>
          <p:nvSpPr>
            <p:cNvPr id="5351" name="Rectangle 468"/>
            <p:cNvSpPr>
              <a:spLocks noChangeArrowheads="1"/>
            </p:cNvSpPr>
            <p:nvPr/>
          </p:nvSpPr>
          <p:spPr bwMode="auto">
            <a:xfrm>
              <a:off x="6015039" y="3371850"/>
              <a:ext cx="339837"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magna sit amet sagittis consequat,</a:t>
              </a:r>
              <a:endParaRPr lang="en-US" sz="2400">
                <a:solidFill>
                  <a:srgbClr val="000000"/>
                </a:solidFill>
              </a:endParaRPr>
            </a:p>
          </p:txBody>
        </p:sp>
      </p:grpSp>
      <p:sp>
        <p:nvSpPr>
          <p:cNvPr id="5352" name="Freeform 469"/>
          <p:cNvSpPr>
            <a:spLocks/>
          </p:cNvSpPr>
          <p:nvPr/>
        </p:nvSpPr>
        <p:spPr bwMode="auto">
          <a:xfrm>
            <a:off x="3540286" y="3802616"/>
            <a:ext cx="581025" cy="793750"/>
          </a:xfrm>
          <a:custGeom>
            <a:avLst/>
            <a:gdLst>
              <a:gd name="T0" fmla="*/ 2147483647 w 1464"/>
              <a:gd name="T1" fmla="*/ 2147483647 h 1999"/>
              <a:gd name="T2" fmla="*/ 2147483647 w 1464"/>
              <a:gd name="T3" fmla="*/ 2147483647 h 1999"/>
              <a:gd name="T4" fmla="*/ 2147483647 w 1464"/>
              <a:gd name="T5" fmla="*/ 2147483647 h 1999"/>
              <a:gd name="T6" fmla="*/ 2147483647 w 1464"/>
              <a:gd name="T7" fmla="*/ 2147483647 h 1999"/>
              <a:gd name="T8" fmla="*/ 2147483647 w 1464"/>
              <a:gd name="T9" fmla="*/ 2147483647 h 1999"/>
              <a:gd name="T10" fmla="*/ 2147483647 w 1464"/>
              <a:gd name="T11" fmla="*/ 2147483647 h 1999"/>
              <a:gd name="T12" fmla="*/ 2147483647 w 1464"/>
              <a:gd name="T13" fmla="*/ 2147483647 h 1999"/>
              <a:gd name="T14" fmla="*/ 2147483647 w 1464"/>
              <a:gd name="T15" fmla="*/ 2147483647 h 1999"/>
              <a:gd name="T16" fmla="*/ 2147483647 w 1464"/>
              <a:gd name="T17" fmla="*/ 2147483647 h 1999"/>
              <a:gd name="T18" fmla="*/ 2147483647 w 1464"/>
              <a:gd name="T19" fmla="*/ 2147483647 h 1999"/>
              <a:gd name="T20" fmla="*/ 2147483647 w 1464"/>
              <a:gd name="T21" fmla="*/ 2147483647 h 1999"/>
              <a:gd name="T22" fmla="*/ 2147483647 w 1464"/>
              <a:gd name="T23" fmla="*/ 2147483647 h 1999"/>
              <a:gd name="T24" fmla="*/ 2147483647 w 1464"/>
              <a:gd name="T25" fmla="*/ 2147483647 h 1999"/>
              <a:gd name="T26" fmla="*/ 2147483647 w 1464"/>
              <a:gd name="T27" fmla="*/ 2147483647 h 1999"/>
              <a:gd name="T28" fmla="*/ 2147483647 w 1464"/>
              <a:gd name="T29" fmla="*/ 2147483647 h 1999"/>
              <a:gd name="T30" fmla="*/ 2147483647 w 1464"/>
              <a:gd name="T31" fmla="*/ 2147483647 h 1999"/>
              <a:gd name="T32" fmla="*/ 2147483647 w 1464"/>
              <a:gd name="T33" fmla="*/ 2147483647 h 1999"/>
              <a:gd name="T34" fmla="*/ 2147483647 w 1464"/>
              <a:gd name="T35" fmla="*/ 2147483647 h 1999"/>
              <a:gd name="T36" fmla="*/ 2147483647 w 1464"/>
              <a:gd name="T37" fmla="*/ 2147483647 h 1999"/>
              <a:gd name="T38" fmla="*/ 2147483647 w 1464"/>
              <a:gd name="T39" fmla="*/ 2147483647 h 1999"/>
              <a:gd name="T40" fmla="*/ 2147483647 w 1464"/>
              <a:gd name="T41" fmla="*/ 2147483647 h 1999"/>
              <a:gd name="T42" fmla="*/ 2147483647 w 1464"/>
              <a:gd name="T43" fmla="*/ 2147483647 h 1999"/>
              <a:gd name="T44" fmla="*/ 2147483647 w 1464"/>
              <a:gd name="T45" fmla="*/ 2147483647 h 1999"/>
              <a:gd name="T46" fmla="*/ 2147483647 w 1464"/>
              <a:gd name="T47" fmla="*/ 0 h 1999"/>
              <a:gd name="T48" fmla="*/ 2147483647 w 1464"/>
              <a:gd name="T49" fmla="*/ 2147483647 h 1999"/>
              <a:gd name="T50" fmla="*/ 2147483647 w 1464"/>
              <a:gd name="T51" fmla="*/ 2147483647 h 1999"/>
              <a:gd name="T52" fmla="*/ 2147483647 w 1464"/>
              <a:gd name="T53" fmla="*/ 2147483647 h 1999"/>
              <a:gd name="T54" fmla="*/ 2147483647 w 1464"/>
              <a:gd name="T55" fmla="*/ 2147483647 h 1999"/>
              <a:gd name="T56" fmla="*/ 2147483647 w 1464"/>
              <a:gd name="T57" fmla="*/ 2147483647 h 1999"/>
              <a:gd name="T58" fmla="*/ 2147483647 w 1464"/>
              <a:gd name="T59" fmla="*/ 2147483647 h 1999"/>
              <a:gd name="T60" fmla="*/ 2147483647 w 1464"/>
              <a:gd name="T61" fmla="*/ 2147483647 h 1999"/>
              <a:gd name="T62" fmla="*/ 2147483647 w 1464"/>
              <a:gd name="T63" fmla="*/ 2147483647 h 1999"/>
              <a:gd name="T64" fmla="*/ 2147483647 w 1464"/>
              <a:gd name="T65" fmla="*/ 2147483647 h 1999"/>
              <a:gd name="T66" fmla="*/ 2147483647 w 1464"/>
              <a:gd name="T67" fmla="*/ 2147483647 h 1999"/>
              <a:gd name="T68" fmla="*/ 2147483647 w 1464"/>
              <a:gd name="T69" fmla="*/ 2147483647 h 1999"/>
              <a:gd name="T70" fmla="*/ 2147483647 w 1464"/>
              <a:gd name="T71" fmla="*/ 2147483647 h 1999"/>
              <a:gd name="T72" fmla="*/ 2147483647 w 1464"/>
              <a:gd name="T73" fmla="*/ 2147483647 h 1999"/>
              <a:gd name="T74" fmla="*/ 2147483647 w 1464"/>
              <a:gd name="T75" fmla="*/ 2147483647 h 1999"/>
              <a:gd name="T76" fmla="*/ 2147483647 w 1464"/>
              <a:gd name="T77" fmla="*/ 2147483647 h 1999"/>
              <a:gd name="T78" fmla="*/ 2147483647 w 1464"/>
              <a:gd name="T79" fmla="*/ 2147483647 h 1999"/>
              <a:gd name="T80" fmla="*/ 2147483647 w 1464"/>
              <a:gd name="T81" fmla="*/ 2147483647 h 1999"/>
              <a:gd name="T82" fmla="*/ 2147483647 w 1464"/>
              <a:gd name="T83" fmla="*/ 2147483647 h 1999"/>
              <a:gd name="T84" fmla="*/ 2147483647 w 1464"/>
              <a:gd name="T85" fmla="*/ 2147483647 h 1999"/>
              <a:gd name="T86" fmla="*/ 2147483647 w 1464"/>
              <a:gd name="T87" fmla="*/ 2147483647 h 1999"/>
              <a:gd name="T88" fmla="*/ 2147483647 w 1464"/>
              <a:gd name="T89" fmla="*/ 2147483647 h 199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64"/>
              <a:gd name="T136" fmla="*/ 0 h 1999"/>
              <a:gd name="T137" fmla="*/ 1464 w 1464"/>
              <a:gd name="T138" fmla="*/ 1999 h 199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64" h="1999">
                <a:moveTo>
                  <a:pt x="685" y="1999"/>
                </a:moveTo>
                <a:lnTo>
                  <a:pt x="654" y="1998"/>
                </a:lnTo>
                <a:lnTo>
                  <a:pt x="624" y="1996"/>
                </a:lnTo>
                <a:lnTo>
                  <a:pt x="594" y="1995"/>
                </a:lnTo>
                <a:lnTo>
                  <a:pt x="566" y="1994"/>
                </a:lnTo>
                <a:lnTo>
                  <a:pt x="540" y="1990"/>
                </a:lnTo>
                <a:lnTo>
                  <a:pt x="512" y="1989"/>
                </a:lnTo>
                <a:lnTo>
                  <a:pt x="485" y="1986"/>
                </a:lnTo>
                <a:lnTo>
                  <a:pt x="458" y="1983"/>
                </a:lnTo>
                <a:lnTo>
                  <a:pt x="431" y="1979"/>
                </a:lnTo>
                <a:lnTo>
                  <a:pt x="403" y="1976"/>
                </a:lnTo>
                <a:lnTo>
                  <a:pt x="376" y="1970"/>
                </a:lnTo>
                <a:lnTo>
                  <a:pt x="347" y="1964"/>
                </a:lnTo>
                <a:lnTo>
                  <a:pt x="319" y="1956"/>
                </a:lnTo>
                <a:lnTo>
                  <a:pt x="289" y="1948"/>
                </a:lnTo>
                <a:lnTo>
                  <a:pt x="259" y="1938"/>
                </a:lnTo>
                <a:lnTo>
                  <a:pt x="227" y="1926"/>
                </a:lnTo>
                <a:lnTo>
                  <a:pt x="183" y="1906"/>
                </a:lnTo>
                <a:lnTo>
                  <a:pt x="163" y="1719"/>
                </a:lnTo>
                <a:lnTo>
                  <a:pt x="150" y="1532"/>
                </a:lnTo>
                <a:lnTo>
                  <a:pt x="140" y="1345"/>
                </a:lnTo>
                <a:lnTo>
                  <a:pt x="133" y="1159"/>
                </a:lnTo>
                <a:lnTo>
                  <a:pt x="123" y="973"/>
                </a:lnTo>
                <a:lnTo>
                  <a:pt x="110" y="787"/>
                </a:lnTo>
                <a:lnTo>
                  <a:pt x="90" y="601"/>
                </a:lnTo>
                <a:lnTo>
                  <a:pt x="63" y="415"/>
                </a:lnTo>
                <a:lnTo>
                  <a:pt x="39" y="383"/>
                </a:lnTo>
                <a:lnTo>
                  <a:pt x="5" y="194"/>
                </a:lnTo>
                <a:lnTo>
                  <a:pt x="0" y="173"/>
                </a:lnTo>
                <a:lnTo>
                  <a:pt x="39" y="137"/>
                </a:lnTo>
                <a:lnTo>
                  <a:pt x="123" y="115"/>
                </a:lnTo>
                <a:lnTo>
                  <a:pt x="164" y="103"/>
                </a:lnTo>
                <a:lnTo>
                  <a:pt x="209" y="93"/>
                </a:lnTo>
                <a:lnTo>
                  <a:pt x="250" y="83"/>
                </a:lnTo>
                <a:lnTo>
                  <a:pt x="292" y="72"/>
                </a:lnTo>
                <a:lnTo>
                  <a:pt x="335" y="63"/>
                </a:lnTo>
                <a:lnTo>
                  <a:pt x="376" y="54"/>
                </a:lnTo>
                <a:lnTo>
                  <a:pt x="418" y="45"/>
                </a:lnTo>
                <a:lnTo>
                  <a:pt x="460" y="37"/>
                </a:lnTo>
                <a:lnTo>
                  <a:pt x="502" y="31"/>
                </a:lnTo>
                <a:lnTo>
                  <a:pt x="543" y="23"/>
                </a:lnTo>
                <a:lnTo>
                  <a:pt x="586" y="18"/>
                </a:lnTo>
                <a:lnTo>
                  <a:pt x="628" y="13"/>
                </a:lnTo>
                <a:lnTo>
                  <a:pt x="669" y="9"/>
                </a:lnTo>
                <a:lnTo>
                  <a:pt x="712" y="4"/>
                </a:lnTo>
                <a:lnTo>
                  <a:pt x="754" y="1"/>
                </a:lnTo>
                <a:lnTo>
                  <a:pt x="795" y="0"/>
                </a:lnTo>
                <a:lnTo>
                  <a:pt x="837" y="0"/>
                </a:lnTo>
                <a:lnTo>
                  <a:pt x="878" y="0"/>
                </a:lnTo>
                <a:lnTo>
                  <a:pt x="920" y="2"/>
                </a:lnTo>
                <a:lnTo>
                  <a:pt x="963" y="6"/>
                </a:lnTo>
                <a:lnTo>
                  <a:pt x="1003" y="10"/>
                </a:lnTo>
                <a:lnTo>
                  <a:pt x="1045" y="15"/>
                </a:lnTo>
                <a:lnTo>
                  <a:pt x="1087" y="22"/>
                </a:lnTo>
                <a:lnTo>
                  <a:pt x="1129" y="31"/>
                </a:lnTo>
                <a:lnTo>
                  <a:pt x="1170" y="40"/>
                </a:lnTo>
                <a:lnTo>
                  <a:pt x="1212" y="52"/>
                </a:lnTo>
                <a:lnTo>
                  <a:pt x="1253" y="63"/>
                </a:lnTo>
                <a:lnTo>
                  <a:pt x="1296" y="77"/>
                </a:lnTo>
                <a:lnTo>
                  <a:pt x="1338" y="94"/>
                </a:lnTo>
                <a:lnTo>
                  <a:pt x="1379" y="111"/>
                </a:lnTo>
                <a:lnTo>
                  <a:pt x="1422" y="132"/>
                </a:lnTo>
                <a:lnTo>
                  <a:pt x="1464" y="153"/>
                </a:lnTo>
                <a:lnTo>
                  <a:pt x="1439" y="378"/>
                </a:lnTo>
                <a:lnTo>
                  <a:pt x="1408" y="558"/>
                </a:lnTo>
                <a:lnTo>
                  <a:pt x="1379" y="737"/>
                </a:lnTo>
                <a:lnTo>
                  <a:pt x="1352" y="914"/>
                </a:lnTo>
                <a:lnTo>
                  <a:pt x="1329" y="1090"/>
                </a:lnTo>
                <a:lnTo>
                  <a:pt x="1308" y="1265"/>
                </a:lnTo>
                <a:lnTo>
                  <a:pt x="1292" y="1444"/>
                </a:lnTo>
                <a:lnTo>
                  <a:pt x="1279" y="1623"/>
                </a:lnTo>
                <a:lnTo>
                  <a:pt x="1270" y="1806"/>
                </a:lnTo>
                <a:lnTo>
                  <a:pt x="1316" y="1911"/>
                </a:lnTo>
                <a:lnTo>
                  <a:pt x="1286" y="1926"/>
                </a:lnTo>
                <a:lnTo>
                  <a:pt x="1256" y="1939"/>
                </a:lnTo>
                <a:lnTo>
                  <a:pt x="1226" y="1950"/>
                </a:lnTo>
                <a:lnTo>
                  <a:pt x="1195" y="1960"/>
                </a:lnTo>
                <a:lnTo>
                  <a:pt x="1164" y="1968"/>
                </a:lnTo>
                <a:lnTo>
                  <a:pt x="1133" y="1974"/>
                </a:lnTo>
                <a:lnTo>
                  <a:pt x="1100" y="1979"/>
                </a:lnTo>
                <a:lnTo>
                  <a:pt x="1069" y="1983"/>
                </a:lnTo>
                <a:lnTo>
                  <a:pt x="1038" y="1986"/>
                </a:lnTo>
                <a:lnTo>
                  <a:pt x="1006" y="1989"/>
                </a:lnTo>
                <a:lnTo>
                  <a:pt x="974" y="1992"/>
                </a:lnTo>
                <a:lnTo>
                  <a:pt x="943" y="1994"/>
                </a:lnTo>
                <a:lnTo>
                  <a:pt x="912" y="1995"/>
                </a:lnTo>
                <a:lnTo>
                  <a:pt x="882" y="1996"/>
                </a:lnTo>
                <a:lnTo>
                  <a:pt x="852" y="1998"/>
                </a:lnTo>
                <a:lnTo>
                  <a:pt x="823" y="1999"/>
                </a:lnTo>
                <a:lnTo>
                  <a:pt x="685" y="19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53" name="Freeform 470"/>
          <p:cNvSpPr>
            <a:spLocks/>
          </p:cNvSpPr>
          <p:nvPr/>
        </p:nvSpPr>
        <p:spPr bwMode="auto">
          <a:xfrm>
            <a:off x="3584735" y="3975654"/>
            <a:ext cx="501650" cy="601662"/>
          </a:xfrm>
          <a:custGeom>
            <a:avLst/>
            <a:gdLst>
              <a:gd name="T0" fmla="*/ 2147483647 w 1261"/>
              <a:gd name="T1" fmla="*/ 2147483647 h 1515"/>
              <a:gd name="T2" fmla="*/ 2147483647 w 1261"/>
              <a:gd name="T3" fmla="*/ 2147483647 h 1515"/>
              <a:gd name="T4" fmla="*/ 2147483647 w 1261"/>
              <a:gd name="T5" fmla="*/ 2147483647 h 1515"/>
              <a:gd name="T6" fmla="*/ 2147483647 w 1261"/>
              <a:gd name="T7" fmla="*/ 2147483647 h 1515"/>
              <a:gd name="T8" fmla="*/ 2147483647 w 1261"/>
              <a:gd name="T9" fmla="*/ 2147483647 h 1515"/>
              <a:gd name="T10" fmla="*/ 2147483647 w 1261"/>
              <a:gd name="T11" fmla="*/ 2147483647 h 1515"/>
              <a:gd name="T12" fmla="*/ 2147483647 w 1261"/>
              <a:gd name="T13" fmla="*/ 2147483647 h 1515"/>
              <a:gd name="T14" fmla="*/ 2147483647 w 1261"/>
              <a:gd name="T15" fmla="*/ 2147483647 h 1515"/>
              <a:gd name="T16" fmla="*/ 2147483647 w 1261"/>
              <a:gd name="T17" fmla="*/ 2147483647 h 1515"/>
              <a:gd name="T18" fmla="*/ 2147483647 w 1261"/>
              <a:gd name="T19" fmla="*/ 2147483647 h 1515"/>
              <a:gd name="T20" fmla="*/ 2147483647 w 1261"/>
              <a:gd name="T21" fmla="*/ 2147483647 h 1515"/>
              <a:gd name="T22" fmla="*/ 2147483647 w 1261"/>
              <a:gd name="T23" fmla="*/ 2147483647 h 1515"/>
              <a:gd name="T24" fmla="*/ 2147483647 w 1261"/>
              <a:gd name="T25" fmla="*/ 2147483647 h 1515"/>
              <a:gd name="T26" fmla="*/ 2147483647 w 1261"/>
              <a:gd name="T27" fmla="*/ 2147483647 h 1515"/>
              <a:gd name="T28" fmla="*/ 2147483647 w 1261"/>
              <a:gd name="T29" fmla="*/ 2147483647 h 1515"/>
              <a:gd name="T30" fmla="*/ 2147483647 w 1261"/>
              <a:gd name="T31" fmla="*/ 2147483647 h 1515"/>
              <a:gd name="T32" fmla="*/ 2147483647 w 1261"/>
              <a:gd name="T33" fmla="*/ 2147483647 h 1515"/>
              <a:gd name="T34" fmla="*/ 2147483647 w 1261"/>
              <a:gd name="T35" fmla="*/ 2147483647 h 1515"/>
              <a:gd name="T36" fmla="*/ 2147483647 w 1261"/>
              <a:gd name="T37" fmla="*/ 2147483647 h 1515"/>
              <a:gd name="T38" fmla="*/ 2147483647 w 1261"/>
              <a:gd name="T39" fmla="*/ 2147483647 h 1515"/>
              <a:gd name="T40" fmla="*/ 2147483647 w 1261"/>
              <a:gd name="T41" fmla="*/ 2147483647 h 1515"/>
              <a:gd name="T42" fmla="*/ 2147483647 w 1261"/>
              <a:gd name="T43" fmla="*/ 2147483647 h 1515"/>
              <a:gd name="T44" fmla="*/ 2147483647 w 1261"/>
              <a:gd name="T45" fmla="*/ 2147483647 h 1515"/>
              <a:gd name="T46" fmla="*/ 2147483647 w 1261"/>
              <a:gd name="T47" fmla="*/ 2147483647 h 1515"/>
              <a:gd name="T48" fmla="*/ 2147483647 w 1261"/>
              <a:gd name="T49" fmla="*/ 2147483647 h 1515"/>
              <a:gd name="T50" fmla="*/ 2147483647 w 1261"/>
              <a:gd name="T51" fmla="*/ 2147483647 h 1515"/>
              <a:gd name="T52" fmla="*/ 2147483647 w 1261"/>
              <a:gd name="T53" fmla="*/ 2147483647 h 1515"/>
              <a:gd name="T54" fmla="*/ 2147483647 w 1261"/>
              <a:gd name="T55" fmla="*/ 2147483647 h 1515"/>
              <a:gd name="T56" fmla="*/ 0 w 1261"/>
              <a:gd name="T57" fmla="*/ 2147483647 h 1515"/>
              <a:gd name="T58" fmla="*/ 2147483647 w 1261"/>
              <a:gd name="T59" fmla="*/ 2147483647 h 1515"/>
              <a:gd name="T60" fmla="*/ 2147483647 w 1261"/>
              <a:gd name="T61" fmla="*/ 2147483647 h 1515"/>
              <a:gd name="T62" fmla="*/ 2147483647 w 1261"/>
              <a:gd name="T63" fmla="*/ 0 h 1515"/>
              <a:gd name="T64" fmla="*/ 2147483647 w 1261"/>
              <a:gd name="T65" fmla="*/ 0 h 1515"/>
              <a:gd name="T66" fmla="*/ 2147483647 w 1261"/>
              <a:gd name="T67" fmla="*/ 2147483647 h 1515"/>
              <a:gd name="T68" fmla="*/ 2147483647 w 1261"/>
              <a:gd name="T69" fmla="*/ 2147483647 h 1515"/>
              <a:gd name="T70" fmla="*/ 2147483647 w 1261"/>
              <a:gd name="T71" fmla="*/ 2147483647 h 1515"/>
              <a:gd name="T72" fmla="*/ 2147483647 w 1261"/>
              <a:gd name="T73" fmla="*/ 2147483647 h 1515"/>
              <a:gd name="T74" fmla="*/ 2147483647 w 1261"/>
              <a:gd name="T75" fmla="*/ 2147483647 h 1515"/>
              <a:gd name="T76" fmla="*/ 2147483647 w 1261"/>
              <a:gd name="T77" fmla="*/ 2147483647 h 1515"/>
              <a:gd name="T78" fmla="*/ 2147483647 w 1261"/>
              <a:gd name="T79" fmla="*/ 2147483647 h 1515"/>
              <a:gd name="T80" fmla="*/ 2147483647 w 1261"/>
              <a:gd name="T81" fmla="*/ 2147483647 h 1515"/>
              <a:gd name="T82" fmla="*/ 2147483647 w 1261"/>
              <a:gd name="T83" fmla="*/ 2147483647 h 1515"/>
              <a:gd name="T84" fmla="*/ 2147483647 w 1261"/>
              <a:gd name="T85" fmla="*/ 2147483647 h 1515"/>
              <a:gd name="T86" fmla="*/ 2147483647 w 1261"/>
              <a:gd name="T87" fmla="*/ 2147483647 h 1515"/>
              <a:gd name="T88" fmla="*/ 2147483647 w 1261"/>
              <a:gd name="T89" fmla="*/ 2147483647 h 151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61"/>
              <a:gd name="T136" fmla="*/ 0 h 1515"/>
              <a:gd name="T137" fmla="*/ 1261 w 1261"/>
              <a:gd name="T138" fmla="*/ 1515 h 151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61" h="1515">
                <a:moveTo>
                  <a:pt x="1261" y="33"/>
                </a:moveTo>
                <a:lnTo>
                  <a:pt x="1261" y="102"/>
                </a:lnTo>
                <a:lnTo>
                  <a:pt x="1253" y="101"/>
                </a:lnTo>
                <a:lnTo>
                  <a:pt x="1242" y="102"/>
                </a:lnTo>
                <a:lnTo>
                  <a:pt x="1229" y="105"/>
                </a:lnTo>
                <a:lnTo>
                  <a:pt x="1216" y="107"/>
                </a:lnTo>
                <a:lnTo>
                  <a:pt x="1203" y="110"/>
                </a:lnTo>
                <a:lnTo>
                  <a:pt x="1190" y="113"/>
                </a:lnTo>
                <a:lnTo>
                  <a:pt x="1181" y="114"/>
                </a:lnTo>
                <a:lnTo>
                  <a:pt x="1173" y="113"/>
                </a:lnTo>
                <a:lnTo>
                  <a:pt x="1157" y="199"/>
                </a:lnTo>
                <a:lnTo>
                  <a:pt x="1138" y="359"/>
                </a:lnTo>
                <a:lnTo>
                  <a:pt x="1118" y="565"/>
                </a:lnTo>
                <a:lnTo>
                  <a:pt x="1103" y="794"/>
                </a:lnTo>
                <a:lnTo>
                  <a:pt x="1091" y="1023"/>
                </a:lnTo>
                <a:lnTo>
                  <a:pt x="1089" y="1224"/>
                </a:lnTo>
                <a:lnTo>
                  <a:pt x="1099" y="1373"/>
                </a:lnTo>
                <a:lnTo>
                  <a:pt x="1124" y="1447"/>
                </a:lnTo>
                <a:lnTo>
                  <a:pt x="1077" y="1460"/>
                </a:lnTo>
                <a:lnTo>
                  <a:pt x="1031" y="1471"/>
                </a:lnTo>
                <a:lnTo>
                  <a:pt x="985" y="1482"/>
                </a:lnTo>
                <a:lnTo>
                  <a:pt x="939" y="1491"/>
                </a:lnTo>
                <a:lnTo>
                  <a:pt x="895" y="1497"/>
                </a:lnTo>
                <a:lnTo>
                  <a:pt x="852" y="1504"/>
                </a:lnTo>
                <a:lnTo>
                  <a:pt x="810" y="1508"/>
                </a:lnTo>
                <a:lnTo>
                  <a:pt x="768" y="1511"/>
                </a:lnTo>
                <a:lnTo>
                  <a:pt x="726" y="1514"/>
                </a:lnTo>
                <a:lnTo>
                  <a:pt x="686" y="1515"/>
                </a:lnTo>
                <a:lnTo>
                  <a:pt x="647" y="1515"/>
                </a:lnTo>
                <a:lnTo>
                  <a:pt x="608" y="1515"/>
                </a:lnTo>
                <a:lnTo>
                  <a:pt x="572" y="1514"/>
                </a:lnTo>
                <a:lnTo>
                  <a:pt x="534" y="1511"/>
                </a:lnTo>
                <a:lnTo>
                  <a:pt x="501" y="1509"/>
                </a:lnTo>
                <a:lnTo>
                  <a:pt x="466" y="1505"/>
                </a:lnTo>
                <a:lnTo>
                  <a:pt x="432" y="1500"/>
                </a:lnTo>
                <a:lnTo>
                  <a:pt x="401" y="1495"/>
                </a:lnTo>
                <a:lnTo>
                  <a:pt x="371" y="1489"/>
                </a:lnTo>
                <a:lnTo>
                  <a:pt x="341" y="1484"/>
                </a:lnTo>
                <a:lnTo>
                  <a:pt x="312" y="1478"/>
                </a:lnTo>
                <a:lnTo>
                  <a:pt x="285" y="1471"/>
                </a:lnTo>
                <a:lnTo>
                  <a:pt x="260" y="1463"/>
                </a:lnTo>
                <a:lnTo>
                  <a:pt x="236" y="1457"/>
                </a:lnTo>
                <a:lnTo>
                  <a:pt x="214" y="1449"/>
                </a:lnTo>
                <a:lnTo>
                  <a:pt x="193" y="1440"/>
                </a:lnTo>
                <a:lnTo>
                  <a:pt x="173" y="1434"/>
                </a:lnTo>
                <a:lnTo>
                  <a:pt x="154" y="1426"/>
                </a:lnTo>
                <a:lnTo>
                  <a:pt x="138" y="1419"/>
                </a:lnTo>
                <a:lnTo>
                  <a:pt x="124" y="1412"/>
                </a:lnTo>
                <a:lnTo>
                  <a:pt x="110" y="1405"/>
                </a:lnTo>
                <a:lnTo>
                  <a:pt x="100" y="1399"/>
                </a:lnTo>
                <a:lnTo>
                  <a:pt x="88" y="1287"/>
                </a:lnTo>
                <a:lnTo>
                  <a:pt x="74" y="1128"/>
                </a:lnTo>
                <a:lnTo>
                  <a:pt x="54" y="933"/>
                </a:lnTo>
                <a:lnTo>
                  <a:pt x="37" y="722"/>
                </a:lnTo>
                <a:lnTo>
                  <a:pt x="20" y="511"/>
                </a:lnTo>
                <a:lnTo>
                  <a:pt x="6" y="313"/>
                </a:lnTo>
                <a:lnTo>
                  <a:pt x="0" y="149"/>
                </a:lnTo>
                <a:lnTo>
                  <a:pt x="0" y="33"/>
                </a:lnTo>
                <a:lnTo>
                  <a:pt x="33" y="23"/>
                </a:lnTo>
                <a:lnTo>
                  <a:pt x="66" y="15"/>
                </a:lnTo>
                <a:lnTo>
                  <a:pt x="96" y="9"/>
                </a:lnTo>
                <a:lnTo>
                  <a:pt x="125" y="4"/>
                </a:lnTo>
                <a:lnTo>
                  <a:pt x="153" y="1"/>
                </a:lnTo>
                <a:lnTo>
                  <a:pt x="181" y="0"/>
                </a:lnTo>
                <a:lnTo>
                  <a:pt x="209" y="0"/>
                </a:lnTo>
                <a:lnTo>
                  <a:pt x="236" y="0"/>
                </a:lnTo>
                <a:lnTo>
                  <a:pt x="264" y="2"/>
                </a:lnTo>
                <a:lnTo>
                  <a:pt x="292" y="4"/>
                </a:lnTo>
                <a:lnTo>
                  <a:pt x="321" y="6"/>
                </a:lnTo>
                <a:lnTo>
                  <a:pt x="351" y="9"/>
                </a:lnTo>
                <a:lnTo>
                  <a:pt x="381" y="13"/>
                </a:lnTo>
                <a:lnTo>
                  <a:pt x="414" y="14"/>
                </a:lnTo>
                <a:lnTo>
                  <a:pt x="447" y="17"/>
                </a:lnTo>
                <a:lnTo>
                  <a:pt x="482" y="18"/>
                </a:lnTo>
                <a:lnTo>
                  <a:pt x="532" y="22"/>
                </a:lnTo>
                <a:lnTo>
                  <a:pt x="581" y="24"/>
                </a:lnTo>
                <a:lnTo>
                  <a:pt x="630" y="24"/>
                </a:lnTo>
                <a:lnTo>
                  <a:pt x="680" y="24"/>
                </a:lnTo>
                <a:lnTo>
                  <a:pt x="730" y="23"/>
                </a:lnTo>
                <a:lnTo>
                  <a:pt x="778" y="22"/>
                </a:lnTo>
                <a:lnTo>
                  <a:pt x="826" y="20"/>
                </a:lnTo>
                <a:lnTo>
                  <a:pt x="874" y="18"/>
                </a:lnTo>
                <a:lnTo>
                  <a:pt x="922" y="17"/>
                </a:lnTo>
                <a:lnTo>
                  <a:pt x="972" y="15"/>
                </a:lnTo>
                <a:lnTo>
                  <a:pt x="1020" y="14"/>
                </a:lnTo>
                <a:lnTo>
                  <a:pt x="1068" y="15"/>
                </a:lnTo>
                <a:lnTo>
                  <a:pt x="1116" y="17"/>
                </a:lnTo>
                <a:lnTo>
                  <a:pt x="1164" y="20"/>
                </a:lnTo>
                <a:lnTo>
                  <a:pt x="1213" y="26"/>
                </a:lnTo>
                <a:lnTo>
                  <a:pt x="1261" y="33"/>
                </a:lnTo>
                <a:close/>
              </a:path>
            </a:pathLst>
          </a:custGeom>
          <a:solidFill>
            <a:srgbClr val="99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54" name="Freeform 471"/>
          <p:cNvSpPr>
            <a:spLocks/>
          </p:cNvSpPr>
          <p:nvPr/>
        </p:nvSpPr>
        <p:spPr bwMode="auto">
          <a:xfrm>
            <a:off x="3940336" y="4008992"/>
            <a:ext cx="73025" cy="550863"/>
          </a:xfrm>
          <a:custGeom>
            <a:avLst/>
            <a:gdLst>
              <a:gd name="T0" fmla="*/ 0 w 186"/>
              <a:gd name="T1" fmla="*/ 2147483647 h 1386"/>
              <a:gd name="T2" fmla="*/ 2147483647 w 186"/>
              <a:gd name="T3" fmla="*/ 2147483647 h 1386"/>
              <a:gd name="T4" fmla="*/ 2147483647 w 186"/>
              <a:gd name="T5" fmla="*/ 2147483647 h 1386"/>
              <a:gd name="T6" fmla="*/ 2147483647 w 186"/>
              <a:gd name="T7" fmla="*/ 2147483647 h 1386"/>
              <a:gd name="T8" fmla="*/ 2147483647 w 186"/>
              <a:gd name="T9" fmla="*/ 2147483647 h 1386"/>
              <a:gd name="T10" fmla="*/ 2147483647 w 186"/>
              <a:gd name="T11" fmla="*/ 2147483647 h 1386"/>
              <a:gd name="T12" fmla="*/ 2147483647 w 186"/>
              <a:gd name="T13" fmla="*/ 2147483647 h 1386"/>
              <a:gd name="T14" fmla="*/ 2147483647 w 186"/>
              <a:gd name="T15" fmla="*/ 2147483647 h 1386"/>
              <a:gd name="T16" fmla="*/ 2147483647 w 186"/>
              <a:gd name="T17" fmla="*/ 2147483647 h 1386"/>
              <a:gd name="T18" fmla="*/ 2147483647 w 186"/>
              <a:gd name="T19" fmla="*/ 2147483647 h 1386"/>
              <a:gd name="T20" fmla="*/ 2147483647 w 186"/>
              <a:gd name="T21" fmla="*/ 2147483647 h 1386"/>
              <a:gd name="T22" fmla="*/ 2147483647 w 186"/>
              <a:gd name="T23" fmla="*/ 2147483647 h 1386"/>
              <a:gd name="T24" fmla="*/ 2147483647 w 186"/>
              <a:gd name="T25" fmla="*/ 0 h 1386"/>
              <a:gd name="T26" fmla="*/ 2147483647 w 186"/>
              <a:gd name="T27" fmla="*/ 2147483647 h 1386"/>
              <a:gd name="T28" fmla="*/ 2147483647 w 186"/>
              <a:gd name="T29" fmla="*/ 2147483647 h 1386"/>
              <a:gd name="T30" fmla="*/ 2147483647 w 186"/>
              <a:gd name="T31" fmla="*/ 2147483647 h 1386"/>
              <a:gd name="T32" fmla="*/ 2147483647 w 186"/>
              <a:gd name="T33" fmla="*/ 2147483647 h 1386"/>
              <a:gd name="T34" fmla="*/ 2147483647 w 186"/>
              <a:gd name="T35" fmla="*/ 2147483647 h 1386"/>
              <a:gd name="T36" fmla="*/ 2147483647 w 186"/>
              <a:gd name="T37" fmla="*/ 2147483647 h 1386"/>
              <a:gd name="T38" fmla="*/ 2147483647 w 186"/>
              <a:gd name="T39" fmla="*/ 2147483647 h 1386"/>
              <a:gd name="T40" fmla="*/ 0 w 186"/>
              <a:gd name="T41" fmla="*/ 2147483647 h 13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6"/>
              <a:gd name="T64" fmla="*/ 0 h 1386"/>
              <a:gd name="T65" fmla="*/ 186 w 186"/>
              <a:gd name="T66" fmla="*/ 1386 h 138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6" h="1386">
                <a:moveTo>
                  <a:pt x="0" y="1386"/>
                </a:moveTo>
                <a:lnTo>
                  <a:pt x="35" y="675"/>
                </a:lnTo>
                <a:lnTo>
                  <a:pt x="35" y="632"/>
                </a:lnTo>
                <a:lnTo>
                  <a:pt x="39" y="558"/>
                </a:lnTo>
                <a:lnTo>
                  <a:pt x="39" y="482"/>
                </a:lnTo>
                <a:lnTo>
                  <a:pt x="35" y="405"/>
                </a:lnTo>
                <a:lnTo>
                  <a:pt x="31" y="329"/>
                </a:lnTo>
                <a:lnTo>
                  <a:pt x="32" y="252"/>
                </a:lnTo>
                <a:lnTo>
                  <a:pt x="40" y="176"/>
                </a:lnTo>
                <a:lnTo>
                  <a:pt x="59" y="101"/>
                </a:lnTo>
                <a:lnTo>
                  <a:pt x="93" y="26"/>
                </a:lnTo>
                <a:lnTo>
                  <a:pt x="127" y="5"/>
                </a:lnTo>
                <a:lnTo>
                  <a:pt x="137" y="0"/>
                </a:lnTo>
                <a:lnTo>
                  <a:pt x="181" y="5"/>
                </a:lnTo>
                <a:lnTo>
                  <a:pt x="186" y="20"/>
                </a:lnTo>
                <a:lnTo>
                  <a:pt x="116" y="940"/>
                </a:lnTo>
                <a:lnTo>
                  <a:pt x="113" y="1034"/>
                </a:lnTo>
                <a:lnTo>
                  <a:pt x="109" y="1244"/>
                </a:lnTo>
                <a:lnTo>
                  <a:pt x="109" y="1360"/>
                </a:lnTo>
                <a:lnTo>
                  <a:pt x="93" y="1386"/>
                </a:lnTo>
                <a:lnTo>
                  <a:pt x="0" y="13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55" name="Freeform 472"/>
          <p:cNvSpPr>
            <a:spLocks/>
          </p:cNvSpPr>
          <p:nvPr/>
        </p:nvSpPr>
        <p:spPr bwMode="auto">
          <a:xfrm>
            <a:off x="3870485" y="4012166"/>
            <a:ext cx="61912" cy="546100"/>
          </a:xfrm>
          <a:custGeom>
            <a:avLst/>
            <a:gdLst>
              <a:gd name="T0" fmla="*/ 2147483647 w 159"/>
              <a:gd name="T1" fmla="*/ 2147483647 h 1375"/>
              <a:gd name="T2" fmla="*/ 2147483647 w 159"/>
              <a:gd name="T3" fmla="*/ 2147483647 h 1375"/>
              <a:gd name="T4" fmla="*/ 2147483647 w 159"/>
              <a:gd name="T5" fmla="*/ 2147483647 h 1375"/>
              <a:gd name="T6" fmla="*/ 2147483647 w 159"/>
              <a:gd name="T7" fmla="*/ 2147483647 h 1375"/>
              <a:gd name="T8" fmla="*/ 2147483647 w 159"/>
              <a:gd name="T9" fmla="*/ 2147483647 h 1375"/>
              <a:gd name="T10" fmla="*/ 2147483647 w 159"/>
              <a:gd name="T11" fmla="*/ 2147483647 h 1375"/>
              <a:gd name="T12" fmla="*/ 0 w 159"/>
              <a:gd name="T13" fmla="*/ 2147483647 h 1375"/>
              <a:gd name="T14" fmla="*/ 2147483647 w 159"/>
              <a:gd name="T15" fmla="*/ 2147483647 h 1375"/>
              <a:gd name="T16" fmla="*/ 2147483647 w 159"/>
              <a:gd name="T17" fmla="*/ 2147483647 h 1375"/>
              <a:gd name="T18" fmla="*/ 2147483647 w 159"/>
              <a:gd name="T19" fmla="*/ 2147483647 h 1375"/>
              <a:gd name="T20" fmla="*/ 2147483647 w 159"/>
              <a:gd name="T21" fmla="*/ 0 h 1375"/>
              <a:gd name="T22" fmla="*/ 2147483647 w 159"/>
              <a:gd name="T23" fmla="*/ 2147483647 h 1375"/>
              <a:gd name="T24" fmla="*/ 2147483647 w 159"/>
              <a:gd name="T25" fmla="*/ 2147483647 h 1375"/>
              <a:gd name="T26" fmla="*/ 2147483647 w 159"/>
              <a:gd name="T27" fmla="*/ 2147483647 h 1375"/>
              <a:gd name="T28" fmla="*/ 2147483647 w 159"/>
              <a:gd name="T29" fmla="*/ 2147483647 h 1375"/>
              <a:gd name="T30" fmla="*/ 2147483647 w 159"/>
              <a:gd name="T31" fmla="*/ 2147483647 h 1375"/>
              <a:gd name="T32" fmla="*/ 2147483647 w 159"/>
              <a:gd name="T33" fmla="*/ 2147483647 h 1375"/>
              <a:gd name="T34" fmla="*/ 2147483647 w 159"/>
              <a:gd name="T35" fmla="*/ 2147483647 h 1375"/>
              <a:gd name="T36" fmla="*/ 2147483647 w 159"/>
              <a:gd name="T37" fmla="*/ 2147483647 h 1375"/>
              <a:gd name="T38" fmla="*/ 2147483647 w 159"/>
              <a:gd name="T39" fmla="*/ 2147483647 h 1375"/>
              <a:gd name="T40" fmla="*/ 2147483647 w 159"/>
              <a:gd name="T41" fmla="*/ 2147483647 h 1375"/>
              <a:gd name="T42" fmla="*/ 2147483647 w 159"/>
              <a:gd name="T43" fmla="*/ 2147483647 h 1375"/>
              <a:gd name="T44" fmla="*/ 2147483647 w 159"/>
              <a:gd name="T45" fmla="*/ 2147483647 h 137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9"/>
              <a:gd name="T70" fmla="*/ 0 h 1375"/>
              <a:gd name="T71" fmla="*/ 159 w 159"/>
              <a:gd name="T72" fmla="*/ 1375 h 137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9" h="1375">
                <a:moveTo>
                  <a:pt x="17" y="1375"/>
                </a:moveTo>
                <a:lnTo>
                  <a:pt x="8" y="1365"/>
                </a:lnTo>
                <a:lnTo>
                  <a:pt x="21" y="1194"/>
                </a:lnTo>
                <a:lnTo>
                  <a:pt x="21" y="1024"/>
                </a:lnTo>
                <a:lnTo>
                  <a:pt x="15" y="854"/>
                </a:lnTo>
                <a:lnTo>
                  <a:pt x="7" y="686"/>
                </a:lnTo>
                <a:lnTo>
                  <a:pt x="0" y="516"/>
                </a:lnTo>
                <a:lnTo>
                  <a:pt x="6" y="347"/>
                </a:lnTo>
                <a:lnTo>
                  <a:pt x="26" y="179"/>
                </a:lnTo>
                <a:lnTo>
                  <a:pt x="67" y="10"/>
                </a:lnTo>
                <a:lnTo>
                  <a:pt x="116" y="0"/>
                </a:lnTo>
                <a:lnTo>
                  <a:pt x="141" y="26"/>
                </a:lnTo>
                <a:lnTo>
                  <a:pt x="155" y="154"/>
                </a:lnTo>
                <a:lnTo>
                  <a:pt x="159" y="284"/>
                </a:lnTo>
                <a:lnTo>
                  <a:pt x="156" y="412"/>
                </a:lnTo>
                <a:lnTo>
                  <a:pt x="150" y="542"/>
                </a:lnTo>
                <a:lnTo>
                  <a:pt x="142" y="670"/>
                </a:lnTo>
                <a:lnTo>
                  <a:pt x="137" y="798"/>
                </a:lnTo>
                <a:lnTo>
                  <a:pt x="133" y="927"/>
                </a:lnTo>
                <a:lnTo>
                  <a:pt x="137" y="1055"/>
                </a:lnTo>
                <a:lnTo>
                  <a:pt x="131" y="1276"/>
                </a:lnTo>
                <a:lnTo>
                  <a:pt x="131" y="1355"/>
                </a:lnTo>
                <a:lnTo>
                  <a:pt x="17" y="13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56" name="Freeform 473"/>
          <p:cNvSpPr>
            <a:spLocks/>
          </p:cNvSpPr>
          <p:nvPr/>
        </p:nvSpPr>
        <p:spPr bwMode="auto">
          <a:xfrm>
            <a:off x="3778411" y="3993117"/>
            <a:ext cx="66675" cy="561975"/>
          </a:xfrm>
          <a:custGeom>
            <a:avLst/>
            <a:gdLst>
              <a:gd name="T0" fmla="*/ 2147483647 w 167"/>
              <a:gd name="T1" fmla="*/ 2147483647 h 1417"/>
              <a:gd name="T2" fmla="*/ 2147483647 w 167"/>
              <a:gd name="T3" fmla="*/ 2147483647 h 1417"/>
              <a:gd name="T4" fmla="*/ 2147483647 w 167"/>
              <a:gd name="T5" fmla="*/ 2147483647 h 1417"/>
              <a:gd name="T6" fmla="*/ 2147483647 w 167"/>
              <a:gd name="T7" fmla="*/ 2147483647 h 1417"/>
              <a:gd name="T8" fmla="*/ 2147483647 w 167"/>
              <a:gd name="T9" fmla="*/ 2147483647 h 1417"/>
              <a:gd name="T10" fmla="*/ 2147483647 w 167"/>
              <a:gd name="T11" fmla="*/ 2147483647 h 1417"/>
              <a:gd name="T12" fmla="*/ 2147483647 w 167"/>
              <a:gd name="T13" fmla="*/ 2147483647 h 1417"/>
              <a:gd name="T14" fmla="*/ 2147483647 w 167"/>
              <a:gd name="T15" fmla="*/ 2147483647 h 1417"/>
              <a:gd name="T16" fmla="*/ 2147483647 w 167"/>
              <a:gd name="T17" fmla="*/ 2147483647 h 1417"/>
              <a:gd name="T18" fmla="*/ 2147483647 w 167"/>
              <a:gd name="T19" fmla="*/ 2147483647 h 1417"/>
              <a:gd name="T20" fmla="*/ 2147483647 w 167"/>
              <a:gd name="T21" fmla="*/ 2147483647 h 1417"/>
              <a:gd name="T22" fmla="*/ 0 w 167"/>
              <a:gd name="T23" fmla="*/ 2147483647 h 1417"/>
              <a:gd name="T24" fmla="*/ 2147483647 w 167"/>
              <a:gd name="T25" fmla="*/ 2147483647 h 1417"/>
              <a:gd name="T26" fmla="*/ 2147483647 w 167"/>
              <a:gd name="T27" fmla="*/ 2147483647 h 1417"/>
              <a:gd name="T28" fmla="*/ 2147483647 w 167"/>
              <a:gd name="T29" fmla="*/ 2147483647 h 1417"/>
              <a:gd name="T30" fmla="*/ 2147483647 w 167"/>
              <a:gd name="T31" fmla="*/ 2147483647 h 1417"/>
              <a:gd name="T32" fmla="*/ 2147483647 w 167"/>
              <a:gd name="T33" fmla="*/ 2147483647 h 1417"/>
              <a:gd name="T34" fmla="*/ 2147483647 w 167"/>
              <a:gd name="T35" fmla="*/ 0 h 1417"/>
              <a:gd name="T36" fmla="*/ 2147483647 w 167"/>
              <a:gd name="T37" fmla="*/ 2147483647 h 1417"/>
              <a:gd name="T38" fmla="*/ 2147483647 w 167"/>
              <a:gd name="T39" fmla="*/ 2147483647 h 1417"/>
              <a:gd name="T40" fmla="*/ 2147483647 w 167"/>
              <a:gd name="T41" fmla="*/ 2147483647 h 1417"/>
              <a:gd name="T42" fmla="*/ 2147483647 w 167"/>
              <a:gd name="T43" fmla="*/ 2147483647 h 1417"/>
              <a:gd name="T44" fmla="*/ 2147483647 w 167"/>
              <a:gd name="T45" fmla="*/ 2147483647 h 1417"/>
              <a:gd name="T46" fmla="*/ 2147483647 w 167"/>
              <a:gd name="T47" fmla="*/ 2147483647 h 1417"/>
              <a:gd name="T48" fmla="*/ 2147483647 w 167"/>
              <a:gd name="T49" fmla="*/ 2147483647 h 14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7"/>
              <a:gd name="T76" fmla="*/ 0 h 1417"/>
              <a:gd name="T77" fmla="*/ 167 w 167"/>
              <a:gd name="T78" fmla="*/ 1417 h 141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7" h="1417">
                <a:moveTo>
                  <a:pt x="93" y="1417"/>
                </a:moveTo>
                <a:lnTo>
                  <a:pt x="44" y="1402"/>
                </a:lnTo>
                <a:lnTo>
                  <a:pt x="24" y="1385"/>
                </a:lnTo>
                <a:lnTo>
                  <a:pt x="29" y="1354"/>
                </a:lnTo>
                <a:lnTo>
                  <a:pt x="24" y="1018"/>
                </a:lnTo>
                <a:lnTo>
                  <a:pt x="24" y="909"/>
                </a:lnTo>
                <a:lnTo>
                  <a:pt x="24" y="873"/>
                </a:lnTo>
                <a:lnTo>
                  <a:pt x="5" y="454"/>
                </a:lnTo>
                <a:lnTo>
                  <a:pt x="6" y="403"/>
                </a:lnTo>
                <a:lnTo>
                  <a:pt x="5" y="351"/>
                </a:lnTo>
                <a:lnTo>
                  <a:pt x="1" y="298"/>
                </a:lnTo>
                <a:lnTo>
                  <a:pt x="0" y="245"/>
                </a:lnTo>
                <a:lnTo>
                  <a:pt x="2" y="192"/>
                </a:lnTo>
                <a:lnTo>
                  <a:pt x="11" y="140"/>
                </a:lnTo>
                <a:lnTo>
                  <a:pt x="27" y="87"/>
                </a:lnTo>
                <a:lnTo>
                  <a:pt x="54" y="36"/>
                </a:lnTo>
                <a:lnTo>
                  <a:pt x="93" y="5"/>
                </a:lnTo>
                <a:lnTo>
                  <a:pt x="109" y="0"/>
                </a:lnTo>
                <a:lnTo>
                  <a:pt x="153" y="36"/>
                </a:lnTo>
                <a:lnTo>
                  <a:pt x="163" y="648"/>
                </a:lnTo>
                <a:lnTo>
                  <a:pt x="158" y="800"/>
                </a:lnTo>
                <a:lnTo>
                  <a:pt x="153" y="923"/>
                </a:lnTo>
                <a:lnTo>
                  <a:pt x="158" y="1033"/>
                </a:lnTo>
                <a:lnTo>
                  <a:pt x="167" y="1417"/>
                </a:lnTo>
                <a:lnTo>
                  <a:pt x="93" y="14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57" name="Freeform 474"/>
          <p:cNvSpPr>
            <a:spLocks/>
          </p:cNvSpPr>
          <p:nvPr/>
        </p:nvSpPr>
        <p:spPr bwMode="auto">
          <a:xfrm>
            <a:off x="3697448" y="3986767"/>
            <a:ext cx="74613" cy="561975"/>
          </a:xfrm>
          <a:custGeom>
            <a:avLst/>
            <a:gdLst>
              <a:gd name="T0" fmla="*/ 2147483647 w 187"/>
              <a:gd name="T1" fmla="*/ 2147483647 h 1419"/>
              <a:gd name="T2" fmla="*/ 2147483647 w 187"/>
              <a:gd name="T3" fmla="*/ 2147483647 h 1419"/>
              <a:gd name="T4" fmla="*/ 2147483647 w 187"/>
              <a:gd name="T5" fmla="*/ 2147483647 h 1419"/>
              <a:gd name="T6" fmla="*/ 0 w 187"/>
              <a:gd name="T7" fmla="*/ 2147483647 h 1419"/>
              <a:gd name="T8" fmla="*/ 2147483647 w 187"/>
              <a:gd name="T9" fmla="*/ 2147483647 h 1419"/>
              <a:gd name="T10" fmla="*/ 2147483647 w 187"/>
              <a:gd name="T11" fmla="*/ 0 h 1419"/>
              <a:gd name="T12" fmla="*/ 2147483647 w 187"/>
              <a:gd name="T13" fmla="*/ 2147483647 h 1419"/>
              <a:gd name="T14" fmla="*/ 2147483647 w 187"/>
              <a:gd name="T15" fmla="*/ 2147483647 h 1419"/>
              <a:gd name="T16" fmla="*/ 2147483647 w 187"/>
              <a:gd name="T17" fmla="*/ 2147483647 h 1419"/>
              <a:gd name="T18" fmla="*/ 2147483647 w 187"/>
              <a:gd name="T19" fmla="*/ 2147483647 h 1419"/>
              <a:gd name="T20" fmla="*/ 2147483647 w 187"/>
              <a:gd name="T21" fmla="*/ 2147483647 h 1419"/>
              <a:gd name="T22" fmla="*/ 2147483647 w 187"/>
              <a:gd name="T23" fmla="*/ 2147483647 h 1419"/>
              <a:gd name="T24" fmla="*/ 2147483647 w 187"/>
              <a:gd name="T25" fmla="*/ 2147483647 h 1419"/>
              <a:gd name="T26" fmla="*/ 2147483647 w 187"/>
              <a:gd name="T27" fmla="*/ 2147483647 h 1419"/>
              <a:gd name="T28" fmla="*/ 2147483647 w 187"/>
              <a:gd name="T29" fmla="*/ 2147483647 h 1419"/>
              <a:gd name="T30" fmla="*/ 2147483647 w 187"/>
              <a:gd name="T31" fmla="*/ 2147483647 h 1419"/>
              <a:gd name="T32" fmla="*/ 2147483647 w 187"/>
              <a:gd name="T33" fmla="*/ 2147483647 h 1419"/>
              <a:gd name="T34" fmla="*/ 2147483647 w 187"/>
              <a:gd name="T35" fmla="*/ 2147483647 h 14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7"/>
              <a:gd name="T55" fmla="*/ 0 h 1419"/>
              <a:gd name="T56" fmla="*/ 187 w 187"/>
              <a:gd name="T57" fmla="*/ 1419 h 14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7" h="1419">
                <a:moveTo>
                  <a:pt x="152" y="1419"/>
                </a:moveTo>
                <a:lnTo>
                  <a:pt x="73" y="1419"/>
                </a:lnTo>
                <a:lnTo>
                  <a:pt x="46" y="1402"/>
                </a:lnTo>
                <a:lnTo>
                  <a:pt x="0" y="152"/>
                </a:lnTo>
                <a:lnTo>
                  <a:pt x="46" y="12"/>
                </a:lnTo>
                <a:lnTo>
                  <a:pt x="78" y="0"/>
                </a:lnTo>
                <a:lnTo>
                  <a:pt x="133" y="27"/>
                </a:lnTo>
                <a:lnTo>
                  <a:pt x="143" y="152"/>
                </a:lnTo>
                <a:lnTo>
                  <a:pt x="143" y="188"/>
                </a:lnTo>
                <a:lnTo>
                  <a:pt x="147" y="341"/>
                </a:lnTo>
                <a:lnTo>
                  <a:pt x="147" y="494"/>
                </a:lnTo>
                <a:lnTo>
                  <a:pt x="146" y="646"/>
                </a:lnTo>
                <a:lnTo>
                  <a:pt x="146" y="796"/>
                </a:lnTo>
                <a:lnTo>
                  <a:pt x="147" y="949"/>
                </a:lnTo>
                <a:lnTo>
                  <a:pt x="152" y="1100"/>
                </a:lnTo>
                <a:lnTo>
                  <a:pt x="166" y="1251"/>
                </a:lnTo>
                <a:lnTo>
                  <a:pt x="187" y="1402"/>
                </a:lnTo>
                <a:lnTo>
                  <a:pt x="152" y="14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58" name="Freeform 475"/>
          <p:cNvSpPr>
            <a:spLocks/>
          </p:cNvSpPr>
          <p:nvPr/>
        </p:nvSpPr>
        <p:spPr bwMode="auto">
          <a:xfrm>
            <a:off x="3949861" y="4024867"/>
            <a:ext cx="53975" cy="523875"/>
          </a:xfrm>
          <a:custGeom>
            <a:avLst/>
            <a:gdLst>
              <a:gd name="T0" fmla="*/ 0 w 138"/>
              <a:gd name="T1" fmla="*/ 2147483647 h 1320"/>
              <a:gd name="T2" fmla="*/ 0 w 138"/>
              <a:gd name="T3" fmla="*/ 2147483647 h 1320"/>
              <a:gd name="T4" fmla="*/ 2147483647 w 138"/>
              <a:gd name="T5" fmla="*/ 2147483647 h 1320"/>
              <a:gd name="T6" fmla="*/ 2147483647 w 138"/>
              <a:gd name="T7" fmla="*/ 2147483647 h 1320"/>
              <a:gd name="T8" fmla="*/ 2147483647 w 138"/>
              <a:gd name="T9" fmla="*/ 2147483647 h 1320"/>
              <a:gd name="T10" fmla="*/ 2147483647 w 138"/>
              <a:gd name="T11" fmla="*/ 2147483647 h 1320"/>
              <a:gd name="T12" fmla="*/ 2147483647 w 138"/>
              <a:gd name="T13" fmla="*/ 2147483647 h 1320"/>
              <a:gd name="T14" fmla="*/ 2147483647 w 138"/>
              <a:gd name="T15" fmla="*/ 2147483647 h 1320"/>
              <a:gd name="T16" fmla="*/ 2147483647 w 138"/>
              <a:gd name="T17" fmla="*/ 2147483647 h 1320"/>
              <a:gd name="T18" fmla="*/ 2147483647 w 138"/>
              <a:gd name="T19" fmla="*/ 2147483647 h 1320"/>
              <a:gd name="T20" fmla="*/ 2147483647 w 138"/>
              <a:gd name="T21" fmla="*/ 2147483647 h 1320"/>
              <a:gd name="T22" fmla="*/ 2147483647 w 138"/>
              <a:gd name="T23" fmla="*/ 2147483647 h 1320"/>
              <a:gd name="T24" fmla="*/ 2147483647 w 138"/>
              <a:gd name="T25" fmla="*/ 2147483647 h 1320"/>
              <a:gd name="T26" fmla="*/ 2147483647 w 138"/>
              <a:gd name="T27" fmla="*/ 0 h 1320"/>
              <a:gd name="T28" fmla="*/ 2147483647 w 138"/>
              <a:gd name="T29" fmla="*/ 0 h 1320"/>
              <a:gd name="T30" fmla="*/ 2147483647 w 138"/>
              <a:gd name="T31" fmla="*/ 0 h 1320"/>
              <a:gd name="T32" fmla="*/ 2147483647 w 138"/>
              <a:gd name="T33" fmla="*/ 2147483647 h 1320"/>
              <a:gd name="T34" fmla="*/ 2147483647 w 138"/>
              <a:gd name="T35" fmla="*/ 2147483647 h 1320"/>
              <a:gd name="T36" fmla="*/ 2147483647 w 138"/>
              <a:gd name="T37" fmla="*/ 2147483647 h 1320"/>
              <a:gd name="T38" fmla="*/ 2147483647 w 138"/>
              <a:gd name="T39" fmla="*/ 2147483647 h 1320"/>
              <a:gd name="T40" fmla="*/ 2147483647 w 138"/>
              <a:gd name="T41" fmla="*/ 2147483647 h 1320"/>
              <a:gd name="T42" fmla="*/ 2147483647 w 138"/>
              <a:gd name="T43" fmla="*/ 2147483647 h 1320"/>
              <a:gd name="T44" fmla="*/ 2147483647 w 138"/>
              <a:gd name="T45" fmla="*/ 2147483647 h 1320"/>
              <a:gd name="T46" fmla="*/ 2147483647 w 138"/>
              <a:gd name="T47" fmla="*/ 2147483647 h 1320"/>
              <a:gd name="T48" fmla="*/ 2147483647 w 138"/>
              <a:gd name="T49" fmla="*/ 2147483647 h 1320"/>
              <a:gd name="T50" fmla="*/ 2147483647 w 138"/>
              <a:gd name="T51" fmla="*/ 2147483647 h 1320"/>
              <a:gd name="T52" fmla="*/ 2147483647 w 138"/>
              <a:gd name="T53" fmla="*/ 2147483647 h 1320"/>
              <a:gd name="T54" fmla="*/ 2147483647 w 138"/>
              <a:gd name="T55" fmla="*/ 2147483647 h 1320"/>
              <a:gd name="T56" fmla="*/ 2147483647 w 138"/>
              <a:gd name="T57" fmla="*/ 2147483647 h 1320"/>
              <a:gd name="T58" fmla="*/ 2147483647 w 138"/>
              <a:gd name="T59" fmla="*/ 2147483647 h 1320"/>
              <a:gd name="T60" fmla="*/ 2147483647 w 138"/>
              <a:gd name="T61" fmla="*/ 2147483647 h 1320"/>
              <a:gd name="T62" fmla="*/ 2147483647 w 138"/>
              <a:gd name="T63" fmla="*/ 2147483647 h 1320"/>
              <a:gd name="T64" fmla="*/ 0 w 138"/>
              <a:gd name="T65" fmla="*/ 2147483647 h 13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8"/>
              <a:gd name="T100" fmla="*/ 0 h 1320"/>
              <a:gd name="T101" fmla="*/ 138 w 138"/>
              <a:gd name="T102" fmla="*/ 1320 h 132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8" h="1320">
                <a:moveTo>
                  <a:pt x="0" y="1320"/>
                </a:moveTo>
                <a:lnTo>
                  <a:pt x="0" y="1167"/>
                </a:lnTo>
                <a:lnTo>
                  <a:pt x="2" y="1006"/>
                </a:lnTo>
                <a:lnTo>
                  <a:pt x="5" y="837"/>
                </a:lnTo>
                <a:lnTo>
                  <a:pt x="12" y="666"/>
                </a:lnTo>
                <a:lnTo>
                  <a:pt x="18" y="495"/>
                </a:lnTo>
                <a:lnTo>
                  <a:pt x="31" y="329"/>
                </a:lnTo>
                <a:lnTo>
                  <a:pt x="48" y="171"/>
                </a:lnTo>
                <a:lnTo>
                  <a:pt x="69" y="22"/>
                </a:lnTo>
                <a:lnTo>
                  <a:pt x="81" y="15"/>
                </a:lnTo>
                <a:lnTo>
                  <a:pt x="90" y="9"/>
                </a:lnTo>
                <a:lnTo>
                  <a:pt x="96" y="5"/>
                </a:lnTo>
                <a:lnTo>
                  <a:pt x="103" y="1"/>
                </a:lnTo>
                <a:lnTo>
                  <a:pt x="109" y="0"/>
                </a:lnTo>
                <a:lnTo>
                  <a:pt x="116" y="0"/>
                </a:lnTo>
                <a:lnTo>
                  <a:pt x="126" y="0"/>
                </a:lnTo>
                <a:lnTo>
                  <a:pt x="138" y="1"/>
                </a:lnTo>
                <a:lnTo>
                  <a:pt x="130" y="164"/>
                </a:lnTo>
                <a:lnTo>
                  <a:pt x="117" y="325"/>
                </a:lnTo>
                <a:lnTo>
                  <a:pt x="105" y="486"/>
                </a:lnTo>
                <a:lnTo>
                  <a:pt x="90" y="647"/>
                </a:lnTo>
                <a:lnTo>
                  <a:pt x="77" y="807"/>
                </a:lnTo>
                <a:lnTo>
                  <a:pt x="65" y="970"/>
                </a:lnTo>
                <a:lnTo>
                  <a:pt x="57" y="1130"/>
                </a:lnTo>
                <a:lnTo>
                  <a:pt x="55" y="1292"/>
                </a:lnTo>
                <a:lnTo>
                  <a:pt x="47" y="1296"/>
                </a:lnTo>
                <a:lnTo>
                  <a:pt x="40" y="1299"/>
                </a:lnTo>
                <a:lnTo>
                  <a:pt x="34" y="1303"/>
                </a:lnTo>
                <a:lnTo>
                  <a:pt x="27" y="1305"/>
                </a:lnTo>
                <a:lnTo>
                  <a:pt x="21" y="1308"/>
                </a:lnTo>
                <a:lnTo>
                  <a:pt x="15" y="1312"/>
                </a:lnTo>
                <a:lnTo>
                  <a:pt x="8" y="1316"/>
                </a:lnTo>
                <a:lnTo>
                  <a:pt x="0" y="1320"/>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59" name="Freeform 476"/>
          <p:cNvSpPr>
            <a:spLocks/>
          </p:cNvSpPr>
          <p:nvPr/>
        </p:nvSpPr>
        <p:spPr bwMode="auto">
          <a:xfrm>
            <a:off x="3794286" y="4008991"/>
            <a:ext cx="46037" cy="533400"/>
          </a:xfrm>
          <a:custGeom>
            <a:avLst/>
            <a:gdLst>
              <a:gd name="T0" fmla="*/ 2147483647 w 116"/>
              <a:gd name="T1" fmla="*/ 2147483647 h 1343"/>
              <a:gd name="T2" fmla="*/ 2147483647 w 116"/>
              <a:gd name="T3" fmla="*/ 2147483647 h 1343"/>
              <a:gd name="T4" fmla="*/ 2147483647 w 116"/>
              <a:gd name="T5" fmla="*/ 2147483647 h 1343"/>
              <a:gd name="T6" fmla="*/ 2147483647 w 116"/>
              <a:gd name="T7" fmla="*/ 2147483647 h 1343"/>
              <a:gd name="T8" fmla="*/ 2147483647 w 116"/>
              <a:gd name="T9" fmla="*/ 2147483647 h 1343"/>
              <a:gd name="T10" fmla="*/ 2147483647 w 116"/>
              <a:gd name="T11" fmla="*/ 2147483647 h 1343"/>
              <a:gd name="T12" fmla="*/ 2147483647 w 116"/>
              <a:gd name="T13" fmla="*/ 2147483647 h 1343"/>
              <a:gd name="T14" fmla="*/ 2147483647 w 116"/>
              <a:gd name="T15" fmla="*/ 2147483647 h 1343"/>
              <a:gd name="T16" fmla="*/ 2147483647 w 116"/>
              <a:gd name="T17" fmla="*/ 2147483647 h 1343"/>
              <a:gd name="T18" fmla="*/ 2147483647 w 116"/>
              <a:gd name="T19" fmla="*/ 2147483647 h 1343"/>
              <a:gd name="T20" fmla="*/ 2147483647 w 116"/>
              <a:gd name="T21" fmla="*/ 2147483647 h 1343"/>
              <a:gd name="T22" fmla="*/ 2147483647 w 116"/>
              <a:gd name="T23" fmla="*/ 2147483647 h 1343"/>
              <a:gd name="T24" fmla="*/ 0 w 116"/>
              <a:gd name="T25" fmla="*/ 2147483647 h 1343"/>
              <a:gd name="T26" fmla="*/ 2147483647 w 116"/>
              <a:gd name="T27" fmla="*/ 2147483647 h 1343"/>
              <a:gd name="T28" fmla="*/ 2147483647 w 116"/>
              <a:gd name="T29" fmla="*/ 2147483647 h 1343"/>
              <a:gd name="T30" fmla="*/ 2147483647 w 116"/>
              <a:gd name="T31" fmla="*/ 2147483647 h 1343"/>
              <a:gd name="T32" fmla="*/ 2147483647 w 116"/>
              <a:gd name="T33" fmla="*/ 0 h 1343"/>
              <a:gd name="T34" fmla="*/ 2147483647 w 116"/>
              <a:gd name="T35" fmla="*/ 2147483647 h 1343"/>
              <a:gd name="T36" fmla="*/ 2147483647 w 116"/>
              <a:gd name="T37" fmla="*/ 2147483647 h 1343"/>
              <a:gd name="T38" fmla="*/ 2147483647 w 116"/>
              <a:gd name="T39" fmla="*/ 2147483647 h 1343"/>
              <a:gd name="T40" fmla="*/ 2147483647 w 116"/>
              <a:gd name="T41" fmla="*/ 2147483647 h 1343"/>
              <a:gd name="T42" fmla="*/ 2147483647 w 116"/>
              <a:gd name="T43" fmla="*/ 2147483647 h 1343"/>
              <a:gd name="T44" fmla="*/ 2147483647 w 116"/>
              <a:gd name="T45" fmla="*/ 2147483647 h 1343"/>
              <a:gd name="T46" fmla="*/ 2147483647 w 116"/>
              <a:gd name="T47" fmla="*/ 2147483647 h 1343"/>
              <a:gd name="T48" fmla="*/ 2147483647 w 116"/>
              <a:gd name="T49" fmla="*/ 2147483647 h 1343"/>
              <a:gd name="T50" fmla="*/ 2147483647 w 116"/>
              <a:gd name="T51" fmla="*/ 2147483647 h 1343"/>
              <a:gd name="T52" fmla="*/ 2147483647 w 116"/>
              <a:gd name="T53" fmla="*/ 2147483647 h 1343"/>
              <a:gd name="T54" fmla="*/ 2147483647 w 116"/>
              <a:gd name="T55" fmla="*/ 2147483647 h 1343"/>
              <a:gd name="T56" fmla="*/ 2147483647 w 116"/>
              <a:gd name="T57" fmla="*/ 2147483647 h 134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16"/>
              <a:gd name="T88" fmla="*/ 0 h 1343"/>
              <a:gd name="T89" fmla="*/ 116 w 116"/>
              <a:gd name="T90" fmla="*/ 1343 h 134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16" h="1343">
                <a:moveTo>
                  <a:pt x="81" y="1343"/>
                </a:moveTo>
                <a:lnTo>
                  <a:pt x="74" y="1343"/>
                </a:lnTo>
                <a:lnTo>
                  <a:pt x="65" y="1341"/>
                </a:lnTo>
                <a:lnTo>
                  <a:pt x="57" y="1341"/>
                </a:lnTo>
                <a:lnTo>
                  <a:pt x="50" y="1339"/>
                </a:lnTo>
                <a:lnTo>
                  <a:pt x="40" y="1338"/>
                </a:lnTo>
                <a:lnTo>
                  <a:pt x="33" y="1336"/>
                </a:lnTo>
                <a:lnTo>
                  <a:pt x="25" y="1334"/>
                </a:lnTo>
                <a:lnTo>
                  <a:pt x="17" y="1332"/>
                </a:lnTo>
                <a:lnTo>
                  <a:pt x="15" y="1240"/>
                </a:lnTo>
                <a:lnTo>
                  <a:pt x="8" y="1072"/>
                </a:lnTo>
                <a:lnTo>
                  <a:pt x="3" y="855"/>
                </a:lnTo>
                <a:lnTo>
                  <a:pt x="0" y="618"/>
                </a:lnTo>
                <a:lnTo>
                  <a:pt x="3" y="387"/>
                </a:lnTo>
                <a:lnTo>
                  <a:pt x="15" y="190"/>
                </a:lnTo>
                <a:lnTo>
                  <a:pt x="40" y="51"/>
                </a:lnTo>
                <a:lnTo>
                  <a:pt x="81" y="0"/>
                </a:lnTo>
                <a:lnTo>
                  <a:pt x="101" y="66"/>
                </a:lnTo>
                <a:lnTo>
                  <a:pt x="112" y="203"/>
                </a:lnTo>
                <a:lnTo>
                  <a:pt x="116" y="387"/>
                </a:lnTo>
                <a:lnTo>
                  <a:pt x="116" y="601"/>
                </a:lnTo>
                <a:lnTo>
                  <a:pt x="113" y="823"/>
                </a:lnTo>
                <a:lnTo>
                  <a:pt x="109" y="1033"/>
                </a:lnTo>
                <a:lnTo>
                  <a:pt x="105" y="1209"/>
                </a:lnTo>
                <a:lnTo>
                  <a:pt x="105" y="1332"/>
                </a:lnTo>
                <a:lnTo>
                  <a:pt x="100" y="1336"/>
                </a:lnTo>
                <a:lnTo>
                  <a:pt x="94" y="1339"/>
                </a:lnTo>
                <a:lnTo>
                  <a:pt x="87" y="1341"/>
                </a:lnTo>
                <a:lnTo>
                  <a:pt x="81" y="1343"/>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0" name="Freeform 477"/>
          <p:cNvSpPr>
            <a:spLocks/>
          </p:cNvSpPr>
          <p:nvPr/>
        </p:nvSpPr>
        <p:spPr bwMode="auto">
          <a:xfrm>
            <a:off x="3884772" y="4026455"/>
            <a:ext cx="38100" cy="515937"/>
          </a:xfrm>
          <a:custGeom>
            <a:avLst/>
            <a:gdLst>
              <a:gd name="T0" fmla="*/ 2147483647 w 98"/>
              <a:gd name="T1" fmla="*/ 2147483647 h 1302"/>
              <a:gd name="T2" fmla="*/ 2147483647 w 98"/>
              <a:gd name="T3" fmla="*/ 2147483647 h 1302"/>
              <a:gd name="T4" fmla="*/ 0 w 98"/>
              <a:gd name="T5" fmla="*/ 2147483647 h 1302"/>
              <a:gd name="T6" fmla="*/ 0 w 98"/>
              <a:gd name="T7" fmla="*/ 2147483647 h 1302"/>
              <a:gd name="T8" fmla="*/ 2147483647 w 98"/>
              <a:gd name="T9" fmla="*/ 2147483647 h 1302"/>
              <a:gd name="T10" fmla="*/ 2147483647 w 98"/>
              <a:gd name="T11" fmla="*/ 2147483647 h 1302"/>
              <a:gd name="T12" fmla="*/ 2147483647 w 98"/>
              <a:gd name="T13" fmla="*/ 2147483647 h 1302"/>
              <a:gd name="T14" fmla="*/ 2147483647 w 98"/>
              <a:gd name="T15" fmla="*/ 2147483647 h 1302"/>
              <a:gd name="T16" fmla="*/ 2147483647 w 98"/>
              <a:gd name="T17" fmla="*/ 0 h 1302"/>
              <a:gd name="T18" fmla="*/ 2147483647 w 98"/>
              <a:gd name="T19" fmla="*/ 0 h 1302"/>
              <a:gd name="T20" fmla="*/ 2147483647 w 98"/>
              <a:gd name="T21" fmla="*/ 0 h 1302"/>
              <a:gd name="T22" fmla="*/ 2147483647 w 98"/>
              <a:gd name="T23" fmla="*/ 0 h 1302"/>
              <a:gd name="T24" fmla="*/ 2147483647 w 98"/>
              <a:gd name="T25" fmla="*/ 0 h 1302"/>
              <a:gd name="T26" fmla="*/ 2147483647 w 98"/>
              <a:gd name="T27" fmla="*/ 2147483647 h 1302"/>
              <a:gd name="T28" fmla="*/ 2147483647 w 98"/>
              <a:gd name="T29" fmla="*/ 2147483647 h 1302"/>
              <a:gd name="T30" fmla="*/ 2147483647 w 98"/>
              <a:gd name="T31" fmla="*/ 2147483647 h 1302"/>
              <a:gd name="T32" fmla="*/ 2147483647 w 98"/>
              <a:gd name="T33" fmla="*/ 2147483647 h 1302"/>
              <a:gd name="T34" fmla="*/ 2147483647 w 98"/>
              <a:gd name="T35" fmla="*/ 2147483647 h 1302"/>
              <a:gd name="T36" fmla="*/ 2147483647 w 98"/>
              <a:gd name="T37" fmla="*/ 2147483647 h 1302"/>
              <a:gd name="T38" fmla="*/ 2147483647 w 98"/>
              <a:gd name="T39" fmla="*/ 2147483647 h 1302"/>
              <a:gd name="T40" fmla="*/ 2147483647 w 98"/>
              <a:gd name="T41" fmla="*/ 2147483647 h 1302"/>
              <a:gd name="T42" fmla="*/ 2147483647 w 98"/>
              <a:gd name="T43" fmla="*/ 2147483647 h 1302"/>
              <a:gd name="T44" fmla="*/ 2147483647 w 98"/>
              <a:gd name="T45" fmla="*/ 2147483647 h 1302"/>
              <a:gd name="T46" fmla="*/ 2147483647 w 98"/>
              <a:gd name="T47" fmla="*/ 2147483647 h 1302"/>
              <a:gd name="T48" fmla="*/ 2147483647 w 98"/>
              <a:gd name="T49" fmla="*/ 2147483647 h 1302"/>
              <a:gd name="T50" fmla="*/ 2147483647 w 98"/>
              <a:gd name="T51" fmla="*/ 2147483647 h 1302"/>
              <a:gd name="T52" fmla="*/ 2147483647 w 98"/>
              <a:gd name="T53" fmla="*/ 2147483647 h 1302"/>
              <a:gd name="T54" fmla="*/ 2147483647 w 98"/>
              <a:gd name="T55" fmla="*/ 2147483647 h 1302"/>
              <a:gd name="T56" fmla="*/ 2147483647 w 98"/>
              <a:gd name="T57" fmla="*/ 2147483647 h 130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98"/>
              <a:gd name="T88" fmla="*/ 0 h 1302"/>
              <a:gd name="T89" fmla="*/ 98 w 98"/>
              <a:gd name="T90" fmla="*/ 1302 h 130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98" h="1302">
                <a:moveTo>
                  <a:pt x="3" y="1302"/>
                </a:moveTo>
                <a:lnTo>
                  <a:pt x="2" y="1190"/>
                </a:lnTo>
                <a:lnTo>
                  <a:pt x="0" y="1023"/>
                </a:lnTo>
                <a:lnTo>
                  <a:pt x="0" y="821"/>
                </a:lnTo>
                <a:lnTo>
                  <a:pt x="2" y="603"/>
                </a:lnTo>
                <a:lnTo>
                  <a:pt x="4" y="393"/>
                </a:lnTo>
                <a:lnTo>
                  <a:pt x="12" y="208"/>
                </a:lnTo>
                <a:lnTo>
                  <a:pt x="28" y="70"/>
                </a:lnTo>
                <a:lnTo>
                  <a:pt x="47" y="0"/>
                </a:lnTo>
                <a:lnTo>
                  <a:pt x="56" y="0"/>
                </a:lnTo>
                <a:lnTo>
                  <a:pt x="67" y="0"/>
                </a:lnTo>
                <a:lnTo>
                  <a:pt x="74" y="0"/>
                </a:lnTo>
                <a:lnTo>
                  <a:pt x="81" y="0"/>
                </a:lnTo>
                <a:lnTo>
                  <a:pt x="94" y="162"/>
                </a:lnTo>
                <a:lnTo>
                  <a:pt x="98" y="322"/>
                </a:lnTo>
                <a:lnTo>
                  <a:pt x="95" y="481"/>
                </a:lnTo>
                <a:lnTo>
                  <a:pt x="87" y="643"/>
                </a:lnTo>
                <a:lnTo>
                  <a:pt x="78" y="803"/>
                </a:lnTo>
                <a:lnTo>
                  <a:pt x="69" y="962"/>
                </a:lnTo>
                <a:lnTo>
                  <a:pt x="65" y="1122"/>
                </a:lnTo>
                <a:lnTo>
                  <a:pt x="67" y="1281"/>
                </a:lnTo>
                <a:lnTo>
                  <a:pt x="59" y="1285"/>
                </a:lnTo>
                <a:lnTo>
                  <a:pt x="51" y="1287"/>
                </a:lnTo>
                <a:lnTo>
                  <a:pt x="43" y="1291"/>
                </a:lnTo>
                <a:lnTo>
                  <a:pt x="34" y="1293"/>
                </a:lnTo>
                <a:lnTo>
                  <a:pt x="26" y="1295"/>
                </a:lnTo>
                <a:lnTo>
                  <a:pt x="19" y="1298"/>
                </a:lnTo>
                <a:lnTo>
                  <a:pt x="9" y="1299"/>
                </a:lnTo>
                <a:lnTo>
                  <a:pt x="3" y="1302"/>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1" name="Freeform 478"/>
          <p:cNvSpPr>
            <a:spLocks/>
          </p:cNvSpPr>
          <p:nvPr/>
        </p:nvSpPr>
        <p:spPr bwMode="auto">
          <a:xfrm>
            <a:off x="3599022" y="3980416"/>
            <a:ext cx="88900" cy="558800"/>
          </a:xfrm>
          <a:custGeom>
            <a:avLst/>
            <a:gdLst>
              <a:gd name="T0" fmla="*/ 2147483647 w 222"/>
              <a:gd name="T1" fmla="*/ 2147483647 h 1406"/>
              <a:gd name="T2" fmla="*/ 2147483647 w 222"/>
              <a:gd name="T3" fmla="*/ 2147483647 h 1406"/>
              <a:gd name="T4" fmla="*/ 2147483647 w 222"/>
              <a:gd name="T5" fmla="*/ 2147483647 h 1406"/>
              <a:gd name="T6" fmla="*/ 2147483647 w 222"/>
              <a:gd name="T7" fmla="*/ 2147483647 h 1406"/>
              <a:gd name="T8" fmla="*/ 2147483647 w 222"/>
              <a:gd name="T9" fmla="*/ 2147483647 h 1406"/>
              <a:gd name="T10" fmla="*/ 2147483647 w 222"/>
              <a:gd name="T11" fmla="*/ 2147483647 h 1406"/>
              <a:gd name="T12" fmla="*/ 2147483647 w 222"/>
              <a:gd name="T13" fmla="*/ 2147483647 h 1406"/>
              <a:gd name="T14" fmla="*/ 2147483647 w 222"/>
              <a:gd name="T15" fmla="*/ 2147483647 h 1406"/>
              <a:gd name="T16" fmla="*/ 2147483647 w 222"/>
              <a:gd name="T17" fmla="*/ 2147483647 h 1406"/>
              <a:gd name="T18" fmla="*/ 2147483647 w 222"/>
              <a:gd name="T19" fmla="*/ 2147483647 h 1406"/>
              <a:gd name="T20" fmla="*/ 2147483647 w 222"/>
              <a:gd name="T21" fmla="*/ 2147483647 h 1406"/>
              <a:gd name="T22" fmla="*/ 2147483647 w 222"/>
              <a:gd name="T23" fmla="*/ 2147483647 h 1406"/>
              <a:gd name="T24" fmla="*/ 2147483647 w 222"/>
              <a:gd name="T25" fmla="*/ 2147483647 h 1406"/>
              <a:gd name="T26" fmla="*/ 2147483647 w 222"/>
              <a:gd name="T27" fmla="*/ 2147483647 h 1406"/>
              <a:gd name="T28" fmla="*/ 2147483647 w 222"/>
              <a:gd name="T29" fmla="*/ 2147483647 h 1406"/>
              <a:gd name="T30" fmla="*/ 2147483647 w 222"/>
              <a:gd name="T31" fmla="*/ 2147483647 h 1406"/>
              <a:gd name="T32" fmla="*/ 0 w 222"/>
              <a:gd name="T33" fmla="*/ 2147483647 h 1406"/>
              <a:gd name="T34" fmla="*/ 2147483647 w 222"/>
              <a:gd name="T35" fmla="*/ 2147483647 h 1406"/>
              <a:gd name="T36" fmla="*/ 2147483647 w 222"/>
              <a:gd name="T37" fmla="*/ 2147483647 h 1406"/>
              <a:gd name="T38" fmla="*/ 2147483647 w 222"/>
              <a:gd name="T39" fmla="*/ 2147483647 h 1406"/>
              <a:gd name="T40" fmla="*/ 2147483647 w 222"/>
              <a:gd name="T41" fmla="*/ 2147483647 h 1406"/>
              <a:gd name="T42" fmla="*/ 2147483647 w 222"/>
              <a:gd name="T43" fmla="*/ 2147483647 h 1406"/>
              <a:gd name="T44" fmla="*/ 2147483647 w 222"/>
              <a:gd name="T45" fmla="*/ 0 h 1406"/>
              <a:gd name="T46" fmla="*/ 2147483647 w 222"/>
              <a:gd name="T47" fmla="*/ 2147483647 h 1406"/>
              <a:gd name="T48" fmla="*/ 2147483647 w 222"/>
              <a:gd name="T49" fmla="*/ 2147483647 h 1406"/>
              <a:gd name="T50" fmla="*/ 2147483647 w 222"/>
              <a:gd name="T51" fmla="*/ 2147483647 h 1406"/>
              <a:gd name="T52" fmla="*/ 2147483647 w 222"/>
              <a:gd name="T53" fmla="*/ 2147483647 h 1406"/>
              <a:gd name="T54" fmla="*/ 2147483647 w 222"/>
              <a:gd name="T55" fmla="*/ 2147483647 h 1406"/>
              <a:gd name="T56" fmla="*/ 2147483647 w 222"/>
              <a:gd name="T57" fmla="*/ 2147483647 h 1406"/>
              <a:gd name="T58" fmla="*/ 2147483647 w 222"/>
              <a:gd name="T59" fmla="*/ 2147483647 h 1406"/>
              <a:gd name="T60" fmla="*/ 2147483647 w 222"/>
              <a:gd name="T61" fmla="*/ 2147483647 h 1406"/>
              <a:gd name="T62" fmla="*/ 2147483647 w 222"/>
              <a:gd name="T63" fmla="*/ 2147483647 h 1406"/>
              <a:gd name="T64" fmla="*/ 2147483647 w 222"/>
              <a:gd name="T65" fmla="*/ 2147483647 h 1406"/>
              <a:gd name="T66" fmla="*/ 2147483647 w 222"/>
              <a:gd name="T67" fmla="*/ 2147483647 h 1406"/>
              <a:gd name="T68" fmla="*/ 2147483647 w 222"/>
              <a:gd name="T69" fmla="*/ 2147483647 h 1406"/>
              <a:gd name="T70" fmla="*/ 2147483647 w 222"/>
              <a:gd name="T71" fmla="*/ 2147483647 h 1406"/>
              <a:gd name="T72" fmla="*/ 2147483647 w 222"/>
              <a:gd name="T73" fmla="*/ 2147483647 h 140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22"/>
              <a:gd name="T112" fmla="*/ 0 h 1406"/>
              <a:gd name="T113" fmla="*/ 222 w 222"/>
              <a:gd name="T114" fmla="*/ 1406 h 140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22" h="1406">
                <a:moveTo>
                  <a:pt x="197" y="1406"/>
                </a:moveTo>
                <a:lnTo>
                  <a:pt x="185" y="1402"/>
                </a:lnTo>
                <a:lnTo>
                  <a:pt x="171" y="1397"/>
                </a:lnTo>
                <a:lnTo>
                  <a:pt x="159" y="1393"/>
                </a:lnTo>
                <a:lnTo>
                  <a:pt x="145" y="1388"/>
                </a:lnTo>
                <a:lnTo>
                  <a:pt x="133" y="1383"/>
                </a:lnTo>
                <a:lnTo>
                  <a:pt x="119" y="1379"/>
                </a:lnTo>
                <a:lnTo>
                  <a:pt x="107" y="1374"/>
                </a:lnTo>
                <a:lnTo>
                  <a:pt x="93" y="1370"/>
                </a:lnTo>
                <a:lnTo>
                  <a:pt x="88" y="1209"/>
                </a:lnTo>
                <a:lnTo>
                  <a:pt x="77" y="1049"/>
                </a:lnTo>
                <a:lnTo>
                  <a:pt x="66" y="888"/>
                </a:lnTo>
                <a:lnTo>
                  <a:pt x="50" y="728"/>
                </a:lnTo>
                <a:lnTo>
                  <a:pt x="36" y="568"/>
                </a:lnTo>
                <a:lnTo>
                  <a:pt x="22" y="408"/>
                </a:lnTo>
                <a:lnTo>
                  <a:pt x="10" y="247"/>
                </a:lnTo>
                <a:lnTo>
                  <a:pt x="0" y="89"/>
                </a:lnTo>
                <a:lnTo>
                  <a:pt x="15" y="65"/>
                </a:lnTo>
                <a:lnTo>
                  <a:pt x="28" y="42"/>
                </a:lnTo>
                <a:lnTo>
                  <a:pt x="42" y="23"/>
                </a:lnTo>
                <a:lnTo>
                  <a:pt x="61" y="9"/>
                </a:lnTo>
                <a:lnTo>
                  <a:pt x="77" y="1"/>
                </a:lnTo>
                <a:lnTo>
                  <a:pt x="98" y="0"/>
                </a:lnTo>
                <a:lnTo>
                  <a:pt x="123" y="6"/>
                </a:lnTo>
                <a:lnTo>
                  <a:pt x="153" y="20"/>
                </a:lnTo>
                <a:lnTo>
                  <a:pt x="172" y="189"/>
                </a:lnTo>
                <a:lnTo>
                  <a:pt x="187" y="360"/>
                </a:lnTo>
                <a:lnTo>
                  <a:pt x="196" y="533"/>
                </a:lnTo>
                <a:lnTo>
                  <a:pt x="202" y="706"/>
                </a:lnTo>
                <a:lnTo>
                  <a:pt x="207" y="881"/>
                </a:lnTo>
                <a:lnTo>
                  <a:pt x="211" y="1054"/>
                </a:lnTo>
                <a:lnTo>
                  <a:pt x="216" y="1226"/>
                </a:lnTo>
                <a:lnTo>
                  <a:pt x="222" y="1396"/>
                </a:lnTo>
                <a:lnTo>
                  <a:pt x="216" y="1400"/>
                </a:lnTo>
                <a:lnTo>
                  <a:pt x="210" y="1402"/>
                </a:lnTo>
                <a:lnTo>
                  <a:pt x="203" y="1405"/>
                </a:lnTo>
                <a:lnTo>
                  <a:pt x="197" y="14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2" name="Freeform 479"/>
          <p:cNvSpPr>
            <a:spLocks/>
          </p:cNvSpPr>
          <p:nvPr/>
        </p:nvSpPr>
        <p:spPr bwMode="auto">
          <a:xfrm>
            <a:off x="3702210" y="4001054"/>
            <a:ext cx="57150" cy="538162"/>
          </a:xfrm>
          <a:custGeom>
            <a:avLst/>
            <a:gdLst>
              <a:gd name="T0" fmla="*/ 2147483647 w 144"/>
              <a:gd name="T1" fmla="*/ 2147483647 h 1353"/>
              <a:gd name="T2" fmla="*/ 2147483647 w 144"/>
              <a:gd name="T3" fmla="*/ 2147483647 h 1353"/>
              <a:gd name="T4" fmla="*/ 2147483647 w 144"/>
              <a:gd name="T5" fmla="*/ 2147483647 h 1353"/>
              <a:gd name="T6" fmla="*/ 2147483647 w 144"/>
              <a:gd name="T7" fmla="*/ 2147483647 h 1353"/>
              <a:gd name="T8" fmla="*/ 2147483647 w 144"/>
              <a:gd name="T9" fmla="*/ 2147483647 h 1353"/>
              <a:gd name="T10" fmla="*/ 2147483647 w 144"/>
              <a:gd name="T11" fmla="*/ 2147483647 h 1353"/>
              <a:gd name="T12" fmla="*/ 2147483647 w 144"/>
              <a:gd name="T13" fmla="*/ 2147483647 h 1353"/>
              <a:gd name="T14" fmla="*/ 2147483647 w 144"/>
              <a:gd name="T15" fmla="*/ 2147483647 h 1353"/>
              <a:gd name="T16" fmla="*/ 2147483647 w 144"/>
              <a:gd name="T17" fmla="*/ 2147483647 h 1353"/>
              <a:gd name="T18" fmla="*/ 2147483647 w 144"/>
              <a:gd name="T19" fmla="*/ 2147483647 h 1353"/>
              <a:gd name="T20" fmla="*/ 2147483647 w 144"/>
              <a:gd name="T21" fmla="*/ 2147483647 h 1353"/>
              <a:gd name="T22" fmla="*/ 2147483647 w 144"/>
              <a:gd name="T23" fmla="*/ 2147483647 h 1353"/>
              <a:gd name="T24" fmla="*/ 2147483647 w 144"/>
              <a:gd name="T25" fmla="*/ 2147483647 h 1353"/>
              <a:gd name="T26" fmla="*/ 0 w 144"/>
              <a:gd name="T27" fmla="*/ 2147483647 h 1353"/>
              <a:gd name="T28" fmla="*/ 2147483647 w 144"/>
              <a:gd name="T29" fmla="*/ 2147483647 h 1353"/>
              <a:gd name="T30" fmla="*/ 2147483647 w 144"/>
              <a:gd name="T31" fmla="*/ 2147483647 h 1353"/>
              <a:gd name="T32" fmla="*/ 2147483647 w 144"/>
              <a:gd name="T33" fmla="*/ 0 h 1353"/>
              <a:gd name="T34" fmla="*/ 2147483647 w 144"/>
              <a:gd name="T35" fmla="*/ 0 h 1353"/>
              <a:gd name="T36" fmla="*/ 2147483647 w 144"/>
              <a:gd name="T37" fmla="*/ 2147483647 h 1353"/>
              <a:gd name="T38" fmla="*/ 2147483647 w 144"/>
              <a:gd name="T39" fmla="*/ 2147483647 h 1353"/>
              <a:gd name="T40" fmla="*/ 2147483647 w 144"/>
              <a:gd name="T41" fmla="*/ 2147483647 h 1353"/>
              <a:gd name="T42" fmla="*/ 2147483647 w 144"/>
              <a:gd name="T43" fmla="*/ 2147483647 h 1353"/>
              <a:gd name="T44" fmla="*/ 2147483647 w 144"/>
              <a:gd name="T45" fmla="*/ 2147483647 h 1353"/>
              <a:gd name="T46" fmla="*/ 2147483647 w 144"/>
              <a:gd name="T47" fmla="*/ 2147483647 h 1353"/>
              <a:gd name="T48" fmla="*/ 2147483647 w 144"/>
              <a:gd name="T49" fmla="*/ 2147483647 h 1353"/>
              <a:gd name="T50" fmla="*/ 2147483647 w 144"/>
              <a:gd name="T51" fmla="*/ 2147483647 h 1353"/>
              <a:gd name="T52" fmla="*/ 2147483647 w 144"/>
              <a:gd name="T53" fmla="*/ 2147483647 h 1353"/>
              <a:gd name="T54" fmla="*/ 2147483647 w 144"/>
              <a:gd name="T55" fmla="*/ 2147483647 h 1353"/>
              <a:gd name="T56" fmla="*/ 2147483647 w 144"/>
              <a:gd name="T57" fmla="*/ 2147483647 h 1353"/>
              <a:gd name="T58" fmla="*/ 2147483647 w 144"/>
              <a:gd name="T59" fmla="*/ 2147483647 h 1353"/>
              <a:gd name="T60" fmla="*/ 2147483647 w 144"/>
              <a:gd name="T61" fmla="*/ 2147483647 h 1353"/>
              <a:gd name="T62" fmla="*/ 2147483647 w 144"/>
              <a:gd name="T63" fmla="*/ 2147483647 h 1353"/>
              <a:gd name="T64" fmla="*/ 2147483647 w 144"/>
              <a:gd name="T65" fmla="*/ 2147483647 h 1353"/>
              <a:gd name="T66" fmla="*/ 2147483647 w 144"/>
              <a:gd name="T67" fmla="*/ 2147483647 h 1353"/>
              <a:gd name="T68" fmla="*/ 2147483647 w 144"/>
              <a:gd name="T69" fmla="*/ 2147483647 h 1353"/>
              <a:gd name="T70" fmla="*/ 2147483647 w 144"/>
              <a:gd name="T71" fmla="*/ 2147483647 h 1353"/>
              <a:gd name="T72" fmla="*/ 2147483647 w 144"/>
              <a:gd name="T73" fmla="*/ 2147483647 h 1353"/>
              <a:gd name="T74" fmla="*/ 2147483647 w 144"/>
              <a:gd name="T75" fmla="*/ 2147483647 h 1353"/>
              <a:gd name="T76" fmla="*/ 2147483647 w 144"/>
              <a:gd name="T77" fmla="*/ 2147483647 h 1353"/>
              <a:gd name="T78" fmla="*/ 2147483647 w 144"/>
              <a:gd name="T79" fmla="*/ 2147483647 h 1353"/>
              <a:gd name="T80" fmla="*/ 2147483647 w 144"/>
              <a:gd name="T81" fmla="*/ 2147483647 h 135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4"/>
              <a:gd name="T124" fmla="*/ 0 h 1353"/>
              <a:gd name="T125" fmla="*/ 144 w 144"/>
              <a:gd name="T126" fmla="*/ 1353 h 135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4" h="1353">
                <a:moveTo>
                  <a:pt x="109" y="1348"/>
                </a:moveTo>
                <a:lnTo>
                  <a:pt x="100" y="1348"/>
                </a:lnTo>
                <a:lnTo>
                  <a:pt x="92" y="1348"/>
                </a:lnTo>
                <a:lnTo>
                  <a:pt x="86" y="1347"/>
                </a:lnTo>
                <a:lnTo>
                  <a:pt x="81" y="1346"/>
                </a:lnTo>
                <a:lnTo>
                  <a:pt x="74" y="1344"/>
                </a:lnTo>
                <a:lnTo>
                  <a:pt x="68" y="1342"/>
                </a:lnTo>
                <a:lnTo>
                  <a:pt x="60" y="1338"/>
                </a:lnTo>
                <a:lnTo>
                  <a:pt x="51" y="1333"/>
                </a:lnTo>
                <a:lnTo>
                  <a:pt x="44" y="1209"/>
                </a:lnTo>
                <a:lnTo>
                  <a:pt x="33" y="1046"/>
                </a:lnTo>
                <a:lnTo>
                  <a:pt x="20" y="854"/>
                </a:lnTo>
                <a:lnTo>
                  <a:pt x="8" y="652"/>
                </a:lnTo>
                <a:lnTo>
                  <a:pt x="0" y="451"/>
                </a:lnTo>
                <a:lnTo>
                  <a:pt x="3" y="266"/>
                </a:lnTo>
                <a:lnTo>
                  <a:pt x="18" y="111"/>
                </a:lnTo>
                <a:lnTo>
                  <a:pt x="51" y="0"/>
                </a:lnTo>
                <a:lnTo>
                  <a:pt x="57" y="0"/>
                </a:lnTo>
                <a:lnTo>
                  <a:pt x="61" y="1"/>
                </a:lnTo>
                <a:lnTo>
                  <a:pt x="68" y="1"/>
                </a:lnTo>
                <a:lnTo>
                  <a:pt x="73" y="2"/>
                </a:lnTo>
                <a:lnTo>
                  <a:pt x="79" y="4"/>
                </a:lnTo>
                <a:lnTo>
                  <a:pt x="83" y="4"/>
                </a:lnTo>
                <a:lnTo>
                  <a:pt x="90" y="5"/>
                </a:lnTo>
                <a:lnTo>
                  <a:pt x="95" y="5"/>
                </a:lnTo>
                <a:lnTo>
                  <a:pt x="108" y="168"/>
                </a:lnTo>
                <a:lnTo>
                  <a:pt x="111" y="334"/>
                </a:lnTo>
                <a:lnTo>
                  <a:pt x="111" y="496"/>
                </a:lnTo>
                <a:lnTo>
                  <a:pt x="108" y="660"/>
                </a:lnTo>
                <a:lnTo>
                  <a:pt x="108" y="823"/>
                </a:lnTo>
                <a:lnTo>
                  <a:pt x="112" y="986"/>
                </a:lnTo>
                <a:lnTo>
                  <a:pt x="124" y="1150"/>
                </a:lnTo>
                <a:lnTo>
                  <a:pt x="144" y="1312"/>
                </a:lnTo>
                <a:lnTo>
                  <a:pt x="142" y="1322"/>
                </a:lnTo>
                <a:lnTo>
                  <a:pt x="140" y="1333"/>
                </a:lnTo>
                <a:lnTo>
                  <a:pt x="139" y="1343"/>
                </a:lnTo>
                <a:lnTo>
                  <a:pt x="139" y="1353"/>
                </a:lnTo>
                <a:lnTo>
                  <a:pt x="133" y="1353"/>
                </a:lnTo>
                <a:lnTo>
                  <a:pt x="125" y="1352"/>
                </a:lnTo>
                <a:lnTo>
                  <a:pt x="117" y="1351"/>
                </a:lnTo>
                <a:lnTo>
                  <a:pt x="109" y="1348"/>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3" name="Freeform 480"/>
          <p:cNvSpPr>
            <a:spLocks/>
          </p:cNvSpPr>
          <p:nvPr/>
        </p:nvSpPr>
        <p:spPr bwMode="auto">
          <a:xfrm>
            <a:off x="3614898" y="3993117"/>
            <a:ext cx="61913" cy="531813"/>
          </a:xfrm>
          <a:custGeom>
            <a:avLst/>
            <a:gdLst>
              <a:gd name="T0" fmla="*/ 2147483647 w 158"/>
              <a:gd name="T1" fmla="*/ 2147483647 h 1338"/>
              <a:gd name="T2" fmla="*/ 2147483647 w 158"/>
              <a:gd name="T3" fmla="*/ 2147483647 h 1338"/>
              <a:gd name="T4" fmla="*/ 2147483647 w 158"/>
              <a:gd name="T5" fmla="*/ 2147483647 h 1338"/>
              <a:gd name="T6" fmla="*/ 2147483647 w 158"/>
              <a:gd name="T7" fmla="*/ 2147483647 h 1338"/>
              <a:gd name="T8" fmla="*/ 2147483647 w 158"/>
              <a:gd name="T9" fmla="*/ 2147483647 h 1338"/>
              <a:gd name="T10" fmla="*/ 2147483647 w 158"/>
              <a:gd name="T11" fmla="*/ 2147483647 h 1338"/>
              <a:gd name="T12" fmla="*/ 2147483647 w 158"/>
              <a:gd name="T13" fmla="*/ 2147483647 h 1338"/>
              <a:gd name="T14" fmla="*/ 2147483647 w 158"/>
              <a:gd name="T15" fmla="*/ 2147483647 h 1338"/>
              <a:gd name="T16" fmla="*/ 2147483647 w 158"/>
              <a:gd name="T17" fmla="*/ 2147483647 h 1338"/>
              <a:gd name="T18" fmla="*/ 2147483647 w 158"/>
              <a:gd name="T19" fmla="*/ 2147483647 h 1338"/>
              <a:gd name="T20" fmla="*/ 2147483647 w 158"/>
              <a:gd name="T21" fmla="*/ 2147483647 h 1338"/>
              <a:gd name="T22" fmla="*/ 2147483647 w 158"/>
              <a:gd name="T23" fmla="*/ 2147483647 h 1338"/>
              <a:gd name="T24" fmla="*/ 2147483647 w 158"/>
              <a:gd name="T25" fmla="*/ 2147483647 h 1338"/>
              <a:gd name="T26" fmla="*/ 2147483647 w 158"/>
              <a:gd name="T27" fmla="*/ 2147483647 h 1338"/>
              <a:gd name="T28" fmla="*/ 0 w 158"/>
              <a:gd name="T29" fmla="*/ 2147483647 h 1338"/>
              <a:gd name="T30" fmla="*/ 2147483647 w 158"/>
              <a:gd name="T31" fmla="*/ 2147483647 h 1338"/>
              <a:gd name="T32" fmla="*/ 2147483647 w 158"/>
              <a:gd name="T33" fmla="*/ 2147483647 h 1338"/>
              <a:gd name="T34" fmla="*/ 2147483647 w 158"/>
              <a:gd name="T35" fmla="*/ 2147483647 h 1338"/>
              <a:gd name="T36" fmla="*/ 2147483647 w 158"/>
              <a:gd name="T37" fmla="*/ 2147483647 h 1338"/>
              <a:gd name="T38" fmla="*/ 2147483647 w 158"/>
              <a:gd name="T39" fmla="*/ 2147483647 h 1338"/>
              <a:gd name="T40" fmla="*/ 2147483647 w 158"/>
              <a:gd name="T41" fmla="*/ 2147483647 h 1338"/>
              <a:gd name="T42" fmla="*/ 2147483647 w 158"/>
              <a:gd name="T43" fmla="*/ 2147483647 h 1338"/>
              <a:gd name="T44" fmla="*/ 2147483647 w 158"/>
              <a:gd name="T45" fmla="*/ 2147483647 h 1338"/>
              <a:gd name="T46" fmla="*/ 2147483647 w 158"/>
              <a:gd name="T47" fmla="*/ 2147483647 h 1338"/>
              <a:gd name="T48" fmla="*/ 2147483647 w 158"/>
              <a:gd name="T49" fmla="*/ 0 h 1338"/>
              <a:gd name="T50" fmla="*/ 2147483647 w 158"/>
              <a:gd name="T51" fmla="*/ 2147483647 h 1338"/>
              <a:gd name="T52" fmla="*/ 2147483647 w 158"/>
              <a:gd name="T53" fmla="*/ 2147483647 h 1338"/>
              <a:gd name="T54" fmla="*/ 2147483647 w 158"/>
              <a:gd name="T55" fmla="*/ 2147483647 h 1338"/>
              <a:gd name="T56" fmla="*/ 2147483647 w 158"/>
              <a:gd name="T57" fmla="*/ 2147483647 h 1338"/>
              <a:gd name="T58" fmla="*/ 2147483647 w 158"/>
              <a:gd name="T59" fmla="*/ 2147483647 h 1338"/>
              <a:gd name="T60" fmla="*/ 2147483647 w 158"/>
              <a:gd name="T61" fmla="*/ 2147483647 h 1338"/>
              <a:gd name="T62" fmla="*/ 2147483647 w 158"/>
              <a:gd name="T63" fmla="*/ 2147483647 h 1338"/>
              <a:gd name="T64" fmla="*/ 2147483647 w 158"/>
              <a:gd name="T65" fmla="*/ 2147483647 h 1338"/>
              <a:gd name="T66" fmla="*/ 2147483647 w 158"/>
              <a:gd name="T67" fmla="*/ 2147483647 h 1338"/>
              <a:gd name="T68" fmla="*/ 2147483647 w 158"/>
              <a:gd name="T69" fmla="*/ 2147483647 h 1338"/>
              <a:gd name="T70" fmla="*/ 2147483647 w 158"/>
              <a:gd name="T71" fmla="*/ 2147483647 h 1338"/>
              <a:gd name="T72" fmla="*/ 2147483647 w 158"/>
              <a:gd name="T73" fmla="*/ 2147483647 h 133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8"/>
              <a:gd name="T112" fmla="*/ 0 h 1338"/>
              <a:gd name="T113" fmla="*/ 158 w 158"/>
              <a:gd name="T114" fmla="*/ 1338 h 133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8" h="1338">
                <a:moveTo>
                  <a:pt x="144" y="1338"/>
                </a:moveTo>
                <a:lnTo>
                  <a:pt x="136" y="1334"/>
                </a:lnTo>
                <a:lnTo>
                  <a:pt x="127" y="1330"/>
                </a:lnTo>
                <a:lnTo>
                  <a:pt x="120" y="1326"/>
                </a:lnTo>
                <a:lnTo>
                  <a:pt x="111" y="1323"/>
                </a:lnTo>
                <a:lnTo>
                  <a:pt x="102" y="1319"/>
                </a:lnTo>
                <a:lnTo>
                  <a:pt x="96" y="1315"/>
                </a:lnTo>
                <a:lnTo>
                  <a:pt x="87" y="1311"/>
                </a:lnTo>
                <a:lnTo>
                  <a:pt x="79" y="1307"/>
                </a:lnTo>
                <a:lnTo>
                  <a:pt x="68" y="1180"/>
                </a:lnTo>
                <a:lnTo>
                  <a:pt x="53" y="1004"/>
                </a:lnTo>
                <a:lnTo>
                  <a:pt x="36" y="801"/>
                </a:lnTo>
                <a:lnTo>
                  <a:pt x="20" y="589"/>
                </a:lnTo>
                <a:lnTo>
                  <a:pt x="6" y="385"/>
                </a:lnTo>
                <a:lnTo>
                  <a:pt x="0" y="206"/>
                </a:lnTo>
                <a:lnTo>
                  <a:pt x="1" y="74"/>
                </a:lnTo>
                <a:lnTo>
                  <a:pt x="15" y="5"/>
                </a:lnTo>
                <a:lnTo>
                  <a:pt x="24" y="5"/>
                </a:lnTo>
                <a:lnTo>
                  <a:pt x="32" y="5"/>
                </a:lnTo>
                <a:lnTo>
                  <a:pt x="40" y="5"/>
                </a:lnTo>
                <a:lnTo>
                  <a:pt x="48" y="4"/>
                </a:lnTo>
                <a:lnTo>
                  <a:pt x="53" y="4"/>
                </a:lnTo>
                <a:lnTo>
                  <a:pt x="61" y="3"/>
                </a:lnTo>
                <a:lnTo>
                  <a:pt x="67" y="1"/>
                </a:lnTo>
                <a:lnTo>
                  <a:pt x="75" y="0"/>
                </a:lnTo>
                <a:lnTo>
                  <a:pt x="105" y="160"/>
                </a:lnTo>
                <a:lnTo>
                  <a:pt x="127" y="324"/>
                </a:lnTo>
                <a:lnTo>
                  <a:pt x="138" y="494"/>
                </a:lnTo>
                <a:lnTo>
                  <a:pt x="146" y="663"/>
                </a:lnTo>
                <a:lnTo>
                  <a:pt x="150" y="834"/>
                </a:lnTo>
                <a:lnTo>
                  <a:pt x="151" y="1002"/>
                </a:lnTo>
                <a:lnTo>
                  <a:pt x="153" y="1168"/>
                </a:lnTo>
                <a:lnTo>
                  <a:pt x="158" y="1328"/>
                </a:lnTo>
                <a:lnTo>
                  <a:pt x="154" y="1329"/>
                </a:lnTo>
                <a:lnTo>
                  <a:pt x="151" y="1330"/>
                </a:lnTo>
                <a:lnTo>
                  <a:pt x="148" y="1334"/>
                </a:lnTo>
                <a:lnTo>
                  <a:pt x="144" y="1338"/>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4" name="Freeform 481"/>
          <p:cNvSpPr>
            <a:spLocks/>
          </p:cNvSpPr>
          <p:nvPr/>
        </p:nvSpPr>
        <p:spPr bwMode="auto">
          <a:xfrm>
            <a:off x="4030823" y="4023280"/>
            <a:ext cx="47625" cy="403225"/>
          </a:xfrm>
          <a:custGeom>
            <a:avLst/>
            <a:gdLst>
              <a:gd name="T0" fmla="*/ 0 w 118"/>
              <a:gd name="T1" fmla="*/ 2147483647 h 1014"/>
              <a:gd name="T2" fmla="*/ 2147483647 w 118"/>
              <a:gd name="T3" fmla="*/ 2147483647 h 1014"/>
              <a:gd name="T4" fmla="*/ 2147483647 w 118"/>
              <a:gd name="T5" fmla="*/ 2147483647 h 1014"/>
              <a:gd name="T6" fmla="*/ 2147483647 w 118"/>
              <a:gd name="T7" fmla="*/ 2147483647 h 1014"/>
              <a:gd name="T8" fmla="*/ 2147483647 w 118"/>
              <a:gd name="T9" fmla="*/ 2147483647 h 1014"/>
              <a:gd name="T10" fmla="*/ 2147483647 w 118"/>
              <a:gd name="T11" fmla="*/ 2147483647 h 1014"/>
              <a:gd name="T12" fmla="*/ 2147483647 w 118"/>
              <a:gd name="T13" fmla="*/ 2147483647 h 1014"/>
              <a:gd name="T14" fmla="*/ 2147483647 w 118"/>
              <a:gd name="T15" fmla="*/ 2147483647 h 1014"/>
              <a:gd name="T16" fmla="*/ 2147483647 w 118"/>
              <a:gd name="T17" fmla="*/ 0 h 1014"/>
              <a:gd name="T18" fmla="*/ 2147483647 w 118"/>
              <a:gd name="T19" fmla="*/ 2147483647 h 1014"/>
              <a:gd name="T20" fmla="*/ 2147483647 w 118"/>
              <a:gd name="T21" fmla="*/ 2147483647 h 1014"/>
              <a:gd name="T22" fmla="*/ 2147483647 w 118"/>
              <a:gd name="T23" fmla="*/ 2147483647 h 1014"/>
              <a:gd name="T24" fmla="*/ 2147483647 w 118"/>
              <a:gd name="T25" fmla="*/ 2147483647 h 1014"/>
              <a:gd name="T26" fmla="*/ 2147483647 w 118"/>
              <a:gd name="T27" fmla="*/ 2147483647 h 1014"/>
              <a:gd name="T28" fmla="*/ 2147483647 w 118"/>
              <a:gd name="T29" fmla="*/ 2147483647 h 1014"/>
              <a:gd name="T30" fmla="*/ 2147483647 w 118"/>
              <a:gd name="T31" fmla="*/ 2147483647 h 1014"/>
              <a:gd name="T32" fmla="*/ 2147483647 w 118"/>
              <a:gd name="T33" fmla="*/ 2147483647 h 1014"/>
              <a:gd name="T34" fmla="*/ 2147483647 w 118"/>
              <a:gd name="T35" fmla="*/ 2147483647 h 1014"/>
              <a:gd name="T36" fmla="*/ 2147483647 w 118"/>
              <a:gd name="T37" fmla="*/ 2147483647 h 1014"/>
              <a:gd name="T38" fmla="*/ 2147483647 w 118"/>
              <a:gd name="T39" fmla="*/ 2147483647 h 1014"/>
              <a:gd name="T40" fmla="*/ 2147483647 w 118"/>
              <a:gd name="T41" fmla="*/ 2147483647 h 1014"/>
              <a:gd name="T42" fmla="*/ 2147483647 w 118"/>
              <a:gd name="T43" fmla="*/ 2147483647 h 1014"/>
              <a:gd name="T44" fmla="*/ 2147483647 w 118"/>
              <a:gd name="T45" fmla="*/ 2147483647 h 1014"/>
              <a:gd name="T46" fmla="*/ 2147483647 w 118"/>
              <a:gd name="T47" fmla="*/ 2147483647 h 1014"/>
              <a:gd name="T48" fmla="*/ 0 w 118"/>
              <a:gd name="T49" fmla="*/ 2147483647 h 10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8"/>
              <a:gd name="T76" fmla="*/ 0 h 1014"/>
              <a:gd name="T77" fmla="*/ 118 w 118"/>
              <a:gd name="T78" fmla="*/ 1014 h 101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8" h="1014">
                <a:moveTo>
                  <a:pt x="0" y="1014"/>
                </a:moveTo>
                <a:lnTo>
                  <a:pt x="4" y="937"/>
                </a:lnTo>
                <a:lnTo>
                  <a:pt x="7" y="815"/>
                </a:lnTo>
                <a:lnTo>
                  <a:pt x="10" y="664"/>
                </a:lnTo>
                <a:lnTo>
                  <a:pt x="16" y="496"/>
                </a:lnTo>
                <a:lnTo>
                  <a:pt x="26" y="330"/>
                </a:lnTo>
                <a:lnTo>
                  <a:pt x="39" y="183"/>
                </a:lnTo>
                <a:lnTo>
                  <a:pt x="57" y="67"/>
                </a:lnTo>
                <a:lnTo>
                  <a:pt x="79" y="0"/>
                </a:lnTo>
                <a:lnTo>
                  <a:pt x="84" y="1"/>
                </a:lnTo>
                <a:lnTo>
                  <a:pt x="88" y="4"/>
                </a:lnTo>
                <a:lnTo>
                  <a:pt x="93" y="5"/>
                </a:lnTo>
                <a:lnTo>
                  <a:pt x="98" y="8"/>
                </a:lnTo>
                <a:lnTo>
                  <a:pt x="103" y="9"/>
                </a:lnTo>
                <a:lnTo>
                  <a:pt x="109" y="12"/>
                </a:lnTo>
                <a:lnTo>
                  <a:pt x="113" y="13"/>
                </a:lnTo>
                <a:lnTo>
                  <a:pt x="118" y="15"/>
                </a:lnTo>
                <a:lnTo>
                  <a:pt x="105" y="96"/>
                </a:lnTo>
                <a:lnTo>
                  <a:pt x="87" y="209"/>
                </a:lnTo>
                <a:lnTo>
                  <a:pt x="68" y="346"/>
                </a:lnTo>
                <a:lnTo>
                  <a:pt x="50" y="496"/>
                </a:lnTo>
                <a:lnTo>
                  <a:pt x="32" y="649"/>
                </a:lnTo>
                <a:lnTo>
                  <a:pt x="15" y="793"/>
                </a:lnTo>
                <a:lnTo>
                  <a:pt x="5" y="919"/>
                </a:lnTo>
                <a:lnTo>
                  <a:pt x="0" y="1014"/>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5" name="Freeform 482"/>
          <p:cNvSpPr>
            <a:spLocks/>
          </p:cNvSpPr>
          <p:nvPr/>
        </p:nvSpPr>
        <p:spPr bwMode="auto">
          <a:xfrm>
            <a:off x="3562510" y="3886754"/>
            <a:ext cx="544512" cy="82550"/>
          </a:xfrm>
          <a:custGeom>
            <a:avLst/>
            <a:gdLst>
              <a:gd name="T0" fmla="*/ 2147483647 w 1375"/>
              <a:gd name="T1" fmla="*/ 2147483647 h 207"/>
              <a:gd name="T2" fmla="*/ 2147483647 w 1375"/>
              <a:gd name="T3" fmla="*/ 2147483647 h 207"/>
              <a:gd name="T4" fmla="*/ 2147483647 w 1375"/>
              <a:gd name="T5" fmla="*/ 2147483647 h 207"/>
              <a:gd name="T6" fmla="*/ 2147483647 w 1375"/>
              <a:gd name="T7" fmla="*/ 2147483647 h 207"/>
              <a:gd name="T8" fmla="*/ 2147483647 w 1375"/>
              <a:gd name="T9" fmla="*/ 2147483647 h 207"/>
              <a:gd name="T10" fmla="*/ 2147483647 w 1375"/>
              <a:gd name="T11" fmla="*/ 2147483647 h 207"/>
              <a:gd name="T12" fmla="*/ 2147483647 w 1375"/>
              <a:gd name="T13" fmla="*/ 2147483647 h 207"/>
              <a:gd name="T14" fmla="*/ 2147483647 w 1375"/>
              <a:gd name="T15" fmla="*/ 2147483647 h 207"/>
              <a:gd name="T16" fmla="*/ 2147483647 w 1375"/>
              <a:gd name="T17" fmla="*/ 2147483647 h 207"/>
              <a:gd name="T18" fmla="*/ 2147483647 w 1375"/>
              <a:gd name="T19" fmla="*/ 2147483647 h 207"/>
              <a:gd name="T20" fmla="*/ 2147483647 w 1375"/>
              <a:gd name="T21" fmla="*/ 2147483647 h 207"/>
              <a:gd name="T22" fmla="*/ 2147483647 w 1375"/>
              <a:gd name="T23" fmla="*/ 2147483647 h 207"/>
              <a:gd name="T24" fmla="*/ 2147483647 w 1375"/>
              <a:gd name="T25" fmla="*/ 2147483647 h 207"/>
              <a:gd name="T26" fmla="*/ 2147483647 w 1375"/>
              <a:gd name="T27" fmla="*/ 2147483647 h 207"/>
              <a:gd name="T28" fmla="*/ 2147483647 w 1375"/>
              <a:gd name="T29" fmla="*/ 2147483647 h 207"/>
              <a:gd name="T30" fmla="*/ 2147483647 w 1375"/>
              <a:gd name="T31" fmla="*/ 2147483647 h 207"/>
              <a:gd name="T32" fmla="*/ 2147483647 w 1375"/>
              <a:gd name="T33" fmla="*/ 2147483647 h 207"/>
              <a:gd name="T34" fmla="*/ 2147483647 w 1375"/>
              <a:gd name="T35" fmla="*/ 2147483647 h 207"/>
              <a:gd name="T36" fmla="*/ 2147483647 w 1375"/>
              <a:gd name="T37" fmla="*/ 2147483647 h 207"/>
              <a:gd name="T38" fmla="*/ 2147483647 w 1375"/>
              <a:gd name="T39" fmla="*/ 2147483647 h 207"/>
              <a:gd name="T40" fmla="*/ 2147483647 w 1375"/>
              <a:gd name="T41" fmla="*/ 2147483647 h 207"/>
              <a:gd name="T42" fmla="*/ 2147483647 w 1375"/>
              <a:gd name="T43" fmla="*/ 2147483647 h 207"/>
              <a:gd name="T44" fmla="*/ 2147483647 w 1375"/>
              <a:gd name="T45" fmla="*/ 2147483647 h 207"/>
              <a:gd name="T46" fmla="*/ 2147483647 w 1375"/>
              <a:gd name="T47" fmla="*/ 2147483647 h 207"/>
              <a:gd name="T48" fmla="*/ 2147483647 w 1375"/>
              <a:gd name="T49" fmla="*/ 2147483647 h 207"/>
              <a:gd name="T50" fmla="*/ 2147483647 w 1375"/>
              <a:gd name="T51" fmla="*/ 2147483647 h 207"/>
              <a:gd name="T52" fmla="*/ 2147483647 w 1375"/>
              <a:gd name="T53" fmla="*/ 2147483647 h 207"/>
              <a:gd name="T54" fmla="*/ 2147483647 w 1375"/>
              <a:gd name="T55" fmla="*/ 2147483647 h 207"/>
              <a:gd name="T56" fmla="*/ 2147483647 w 1375"/>
              <a:gd name="T57" fmla="*/ 2147483647 h 207"/>
              <a:gd name="T58" fmla="*/ 2147483647 w 1375"/>
              <a:gd name="T59" fmla="*/ 2147483647 h 207"/>
              <a:gd name="T60" fmla="*/ 2147483647 w 1375"/>
              <a:gd name="T61" fmla="*/ 2147483647 h 207"/>
              <a:gd name="T62" fmla="*/ 2147483647 w 1375"/>
              <a:gd name="T63" fmla="*/ 2147483647 h 207"/>
              <a:gd name="T64" fmla="*/ 2147483647 w 1375"/>
              <a:gd name="T65" fmla="*/ 2147483647 h 207"/>
              <a:gd name="T66" fmla="*/ 2147483647 w 1375"/>
              <a:gd name="T67" fmla="*/ 2147483647 h 207"/>
              <a:gd name="T68" fmla="*/ 2147483647 w 1375"/>
              <a:gd name="T69" fmla="*/ 2147483647 h 207"/>
              <a:gd name="T70" fmla="*/ 2147483647 w 1375"/>
              <a:gd name="T71" fmla="*/ 2147483647 h 207"/>
              <a:gd name="T72" fmla="*/ 2147483647 w 1375"/>
              <a:gd name="T73" fmla="*/ 2147483647 h 207"/>
              <a:gd name="T74" fmla="*/ 2147483647 w 1375"/>
              <a:gd name="T75" fmla="*/ 2147483647 h 207"/>
              <a:gd name="T76" fmla="*/ 2147483647 w 1375"/>
              <a:gd name="T77" fmla="*/ 2147483647 h 207"/>
              <a:gd name="T78" fmla="*/ 2147483647 w 1375"/>
              <a:gd name="T79" fmla="*/ 2147483647 h 207"/>
              <a:gd name="T80" fmla="*/ 2147483647 w 1375"/>
              <a:gd name="T81" fmla="*/ 2147483647 h 207"/>
              <a:gd name="T82" fmla="*/ 2147483647 w 1375"/>
              <a:gd name="T83" fmla="*/ 2147483647 h 207"/>
              <a:gd name="T84" fmla="*/ 2147483647 w 1375"/>
              <a:gd name="T85" fmla="*/ 2147483647 h 207"/>
              <a:gd name="T86" fmla="*/ 2147483647 w 1375"/>
              <a:gd name="T87" fmla="*/ 2147483647 h 207"/>
              <a:gd name="T88" fmla="*/ 2147483647 w 1375"/>
              <a:gd name="T89" fmla="*/ 2147483647 h 207"/>
              <a:gd name="T90" fmla="*/ 2147483647 w 1375"/>
              <a:gd name="T91" fmla="*/ 2147483647 h 207"/>
              <a:gd name="T92" fmla="*/ 2147483647 w 1375"/>
              <a:gd name="T93" fmla="*/ 2147483647 h 207"/>
              <a:gd name="T94" fmla="*/ 2147483647 w 1375"/>
              <a:gd name="T95" fmla="*/ 2147483647 h 207"/>
              <a:gd name="T96" fmla="*/ 2147483647 w 1375"/>
              <a:gd name="T97" fmla="*/ 2147483647 h 207"/>
              <a:gd name="T98" fmla="*/ 2147483647 w 1375"/>
              <a:gd name="T99" fmla="*/ 2147483647 h 207"/>
              <a:gd name="T100" fmla="*/ 2147483647 w 1375"/>
              <a:gd name="T101" fmla="*/ 2147483647 h 207"/>
              <a:gd name="T102" fmla="*/ 2147483647 w 1375"/>
              <a:gd name="T103" fmla="*/ 2147483647 h 20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75"/>
              <a:gd name="T157" fmla="*/ 0 h 207"/>
              <a:gd name="T158" fmla="*/ 1375 w 1375"/>
              <a:gd name="T159" fmla="*/ 207 h 20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75" h="207">
                <a:moveTo>
                  <a:pt x="941" y="194"/>
                </a:moveTo>
                <a:lnTo>
                  <a:pt x="913" y="197"/>
                </a:lnTo>
                <a:lnTo>
                  <a:pt x="884" y="199"/>
                </a:lnTo>
                <a:lnTo>
                  <a:pt x="854" y="202"/>
                </a:lnTo>
                <a:lnTo>
                  <a:pt x="826" y="203"/>
                </a:lnTo>
                <a:lnTo>
                  <a:pt x="796" y="205"/>
                </a:lnTo>
                <a:lnTo>
                  <a:pt x="766" y="206"/>
                </a:lnTo>
                <a:lnTo>
                  <a:pt x="739" y="206"/>
                </a:lnTo>
                <a:lnTo>
                  <a:pt x="709" y="207"/>
                </a:lnTo>
                <a:lnTo>
                  <a:pt x="680" y="207"/>
                </a:lnTo>
                <a:lnTo>
                  <a:pt x="650" y="207"/>
                </a:lnTo>
                <a:lnTo>
                  <a:pt x="621" y="206"/>
                </a:lnTo>
                <a:lnTo>
                  <a:pt x="592" y="206"/>
                </a:lnTo>
                <a:lnTo>
                  <a:pt x="562" y="205"/>
                </a:lnTo>
                <a:lnTo>
                  <a:pt x="535" y="203"/>
                </a:lnTo>
                <a:lnTo>
                  <a:pt x="505" y="202"/>
                </a:lnTo>
                <a:lnTo>
                  <a:pt x="477" y="199"/>
                </a:lnTo>
                <a:lnTo>
                  <a:pt x="447" y="198"/>
                </a:lnTo>
                <a:lnTo>
                  <a:pt x="417" y="195"/>
                </a:lnTo>
                <a:lnTo>
                  <a:pt x="388" y="194"/>
                </a:lnTo>
                <a:lnTo>
                  <a:pt x="360" y="192"/>
                </a:lnTo>
                <a:lnTo>
                  <a:pt x="331" y="188"/>
                </a:lnTo>
                <a:lnTo>
                  <a:pt x="301" y="185"/>
                </a:lnTo>
                <a:lnTo>
                  <a:pt x="271" y="183"/>
                </a:lnTo>
                <a:lnTo>
                  <a:pt x="243" y="179"/>
                </a:lnTo>
                <a:lnTo>
                  <a:pt x="213" y="176"/>
                </a:lnTo>
                <a:lnTo>
                  <a:pt x="184" y="172"/>
                </a:lnTo>
                <a:lnTo>
                  <a:pt x="156" y="168"/>
                </a:lnTo>
                <a:lnTo>
                  <a:pt x="126" y="164"/>
                </a:lnTo>
                <a:lnTo>
                  <a:pt x="98" y="160"/>
                </a:lnTo>
                <a:lnTo>
                  <a:pt x="68" y="157"/>
                </a:lnTo>
                <a:lnTo>
                  <a:pt x="39" y="151"/>
                </a:lnTo>
                <a:lnTo>
                  <a:pt x="9" y="148"/>
                </a:lnTo>
                <a:lnTo>
                  <a:pt x="7" y="120"/>
                </a:lnTo>
                <a:lnTo>
                  <a:pt x="4" y="94"/>
                </a:lnTo>
                <a:lnTo>
                  <a:pt x="1" y="71"/>
                </a:lnTo>
                <a:lnTo>
                  <a:pt x="0" y="48"/>
                </a:lnTo>
                <a:lnTo>
                  <a:pt x="25" y="59"/>
                </a:lnTo>
                <a:lnTo>
                  <a:pt x="51" y="70"/>
                </a:lnTo>
                <a:lnTo>
                  <a:pt x="79" y="79"/>
                </a:lnTo>
                <a:lnTo>
                  <a:pt x="108" y="88"/>
                </a:lnTo>
                <a:lnTo>
                  <a:pt x="136" y="97"/>
                </a:lnTo>
                <a:lnTo>
                  <a:pt x="166" y="105"/>
                </a:lnTo>
                <a:lnTo>
                  <a:pt x="197" y="111"/>
                </a:lnTo>
                <a:lnTo>
                  <a:pt x="229" y="116"/>
                </a:lnTo>
                <a:lnTo>
                  <a:pt x="260" y="123"/>
                </a:lnTo>
                <a:lnTo>
                  <a:pt x="291" y="127"/>
                </a:lnTo>
                <a:lnTo>
                  <a:pt x="322" y="131"/>
                </a:lnTo>
                <a:lnTo>
                  <a:pt x="353" y="133"/>
                </a:lnTo>
                <a:lnTo>
                  <a:pt x="383" y="135"/>
                </a:lnTo>
                <a:lnTo>
                  <a:pt x="412" y="136"/>
                </a:lnTo>
                <a:lnTo>
                  <a:pt x="440" y="136"/>
                </a:lnTo>
                <a:lnTo>
                  <a:pt x="467" y="136"/>
                </a:lnTo>
                <a:lnTo>
                  <a:pt x="497" y="135"/>
                </a:lnTo>
                <a:lnTo>
                  <a:pt x="527" y="133"/>
                </a:lnTo>
                <a:lnTo>
                  <a:pt x="556" y="132"/>
                </a:lnTo>
                <a:lnTo>
                  <a:pt x="586" y="129"/>
                </a:lnTo>
                <a:lnTo>
                  <a:pt x="613" y="127"/>
                </a:lnTo>
                <a:lnTo>
                  <a:pt x="641" y="125"/>
                </a:lnTo>
                <a:lnTo>
                  <a:pt x="670" y="122"/>
                </a:lnTo>
                <a:lnTo>
                  <a:pt x="698" y="119"/>
                </a:lnTo>
                <a:lnTo>
                  <a:pt x="727" y="116"/>
                </a:lnTo>
                <a:lnTo>
                  <a:pt x="756" y="113"/>
                </a:lnTo>
                <a:lnTo>
                  <a:pt x="784" y="109"/>
                </a:lnTo>
                <a:lnTo>
                  <a:pt x="813" y="105"/>
                </a:lnTo>
                <a:lnTo>
                  <a:pt x="839" y="101"/>
                </a:lnTo>
                <a:lnTo>
                  <a:pt x="867" y="97"/>
                </a:lnTo>
                <a:lnTo>
                  <a:pt x="894" y="93"/>
                </a:lnTo>
                <a:lnTo>
                  <a:pt x="923" y="88"/>
                </a:lnTo>
                <a:lnTo>
                  <a:pt x="952" y="83"/>
                </a:lnTo>
                <a:lnTo>
                  <a:pt x="979" y="79"/>
                </a:lnTo>
                <a:lnTo>
                  <a:pt x="1007" y="74"/>
                </a:lnTo>
                <a:lnTo>
                  <a:pt x="1035" y="68"/>
                </a:lnTo>
                <a:lnTo>
                  <a:pt x="1063" y="63"/>
                </a:lnTo>
                <a:lnTo>
                  <a:pt x="1090" y="58"/>
                </a:lnTo>
                <a:lnTo>
                  <a:pt x="1118" y="53"/>
                </a:lnTo>
                <a:lnTo>
                  <a:pt x="1146" y="46"/>
                </a:lnTo>
                <a:lnTo>
                  <a:pt x="1175" y="41"/>
                </a:lnTo>
                <a:lnTo>
                  <a:pt x="1203" y="36"/>
                </a:lnTo>
                <a:lnTo>
                  <a:pt x="1232" y="30"/>
                </a:lnTo>
                <a:lnTo>
                  <a:pt x="1260" y="23"/>
                </a:lnTo>
                <a:lnTo>
                  <a:pt x="1289" y="17"/>
                </a:lnTo>
                <a:lnTo>
                  <a:pt x="1318" y="11"/>
                </a:lnTo>
                <a:lnTo>
                  <a:pt x="1345" y="5"/>
                </a:lnTo>
                <a:lnTo>
                  <a:pt x="1375" y="0"/>
                </a:lnTo>
                <a:lnTo>
                  <a:pt x="1368" y="37"/>
                </a:lnTo>
                <a:lnTo>
                  <a:pt x="1363" y="74"/>
                </a:lnTo>
                <a:lnTo>
                  <a:pt x="1357" y="110"/>
                </a:lnTo>
                <a:lnTo>
                  <a:pt x="1350" y="148"/>
                </a:lnTo>
                <a:lnTo>
                  <a:pt x="1337" y="151"/>
                </a:lnTo>
                <a:lnTo>
                  <a:pt x="1318" y="157"/>
                </a:lnTo>
                <a:lnTo>
                  <a:pt x="1294" y="163"/>
                </a:lnTo>
                <a:lnTo>
                  <a:pt x="1268" y="168"/>
                </a:lnTo>
                <a:lnTo>
                  <a:pt x="1240" y="175"/>
                </a:lnTo>
                <a:lnTo>
                  <a:pt x="1209" y="181"/>
                </a:lnTo>
                <a:lnTo>
                  <a:pt x="1175" y="186"/>
                </a:lnTo>
                <a:lnTo>
                  <a:pt x="1142" y="192"/>
                </a:lnTo>
                <a:lnTo>
                  <a:pt x="1110" y="197"/>
                </a:lnTo>
                <a:lnTo>
                  <a:pt x="1077" y="201"/>
                </a:lnTo>
                <a:lnTo>
                  <a:pt x="1046" y="203"/>
                </a:lnTo>
                <a:lnTo>
                  <a:pt x="1018" y="205"/>
                </a:lnTo>
                <a:lnTo>
                  <a:pt x="992" y="205"/>
                </a:lnTo>
                <a:lnTo>
                  <a:pt x="971" y="203"/>
                </a:lnTo>
                <a:lnTo>
                  <a:pt x="954" y="199"/>
                </a:lnTo>
                <a:lnTo>
                  <a:pt x="941" y="194"/>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6" name="Freeform 483"/>
          <p:cNvSpPr>
            <a:spLocks/>
          </p:cNvSpPr>
          <p:nvPr/>
        </p:nvSpPr>
        <p:spPr bwMode="auto">
          <a:xfrm>
            <a:off x="3567273" y="3818492"/>
            <a:ext cx="544513" cy="92075"/>
          </a:xfrm>
          <a:custGeom>
            <a:avLst/>
            <a:gdLst>
              <a:gd name="T0" fmla="*/ 2147483647 w 1371"/>
              <a:gd name="T1" fmla="*/ 2147483647 h 235"/>
              <a:gd name="T2" fmla="*/ 2147483647 w 1371"/>
              <a:gd name="T3" fmla="*/ 2147483647 h 235"/>
              <a:gd name="T4" fmla="*/ 2147483647 w 1371"/>
              <a:gd name="T5" fmla="*/ 2147483647 h 235"/>
              <a:gd name="T6" fmla="*/ 2147483647 w 1371"/>
              <a:gd name="T7" fmla="*/ 2147483647 h 235"/>
              <a:gd name="T8" fmla="*/ 2147483647 w 1371"/>
              <a:gd name="T9" fmla="*/ 2147483647 h 235"/>
              <a:gd name="T10" fmla="*/ 2147483647 w 1371"/>
              <a:gd name="T11" fmla="*/ 2147483647 h 235"/>
              <a:gd name="T12" fmla="*/ 2147483647 w 1371"/>
              <a:gd name="T13" fmla="*/ 2147483647 h 235"/>
              <a:gd name="T14" fmla="*/ 2147483647 w 1371"/>
              <a:gd name="T15" fmla="*/ 2147483647 h 235"/>
              <a:gd name="T16" fmla="*/ 2147483647 w 1371"/>
              <a:gd name="T17" fmla="*/ 2147483647 h 235"/>
              <a:gd name="T18" fmla="*/ 2147483647 w 1371"/>
              <a:gd name="T19" fmla="*/ 2147483647 h 235"/>
              <a:gd name="T20" fmla="*/ 2147483647 w 1371"/>
              <a:gd name="T21" fmla="*/ 2147483647 h 235"/>
              <a:gd name="T22" fmla="*/ 2147483647 w 1371"/>
              <a:gd name="T23" fmla="*/ 2147483647 h 235"/>
              <a:gd name="T24" fmla="*/ 2147483647 w 1371"/>
              <a:gd name="T25" fmla="*/ 2147483647 h 235"/>
              <a:gd name="T26" fmla="*/ 2147483647 w 1371"/>
              <a:gd name="T27" fmla="*/ 2147483647 h 235"/>
              <a:gd name="T28" fmla="*/ 2147483647 w 1371"/>
              <a:gd name="T29" fmla="*/ 2147483647 h 235"/>
              <a:gd name="T30" fmla="*/ 2147483647 w 1371"/>
              <a:gd name="T31" fmla="*/ 2147483647 h 235"/>
              <a:gd name="T32" fmla="*/ 2147483647 w 1371"/>
              <a:gd name="T33" fmla="*/ 2147483647 h 235"/>
              <a:gd name="T34" fmla="*/ 2147483647 w 1371"/>
              <a:gd name="T35" fmla="*/ 2147483647 h 235"/>
              <a:gd name="T36" fmla="*/ 2147483647 w 1371"/>
              <a:gd name="T37" fmla="*/ 2147483647 h 235"/>
              <a:gd name="T38" fmla="*/ 2147483647 w 1371"/>
              <a:gd name="T39" fmla="*/ 2147483647 h 235"/>
              <a:gd name="T40" fmla="*/ 2147483647 w 1371"/>
              <a:gd name="T41" fmla="*/ 2147483647 h 235"/>
              <a:gd name="T42" fmla="*/ 2147483647 w 1371"/>
              <a:gd name="T43" fmla="*/ 2147483647 h 235"/>
              <a:gd name="T44" fmla="*/ 2147483647 w 1371"/>
              <a:gd name="T45" fmla="*/ 2147483647 h 235"/>
              <a:gd name="T46" fmla="*/ 2147483647 w 1371"/>
              <a:gd name="T47" fmla="*/ 2147483647 h 235"/>
              <a:gd name="T48" fmla="*/ 2147483647 w 1371"/>
              <a:gd name="T49" fmla="*/ 2147483647 h 235"/>
              <a:gd name="T50" fmla="*/ 2147483647 w 1371"/>
              <a:gd name="T51" fmla="*/ 2147483647 h 235"/>
              <a:gd name="T52" fmla="*/ 2147483647 w 1371"/>
              <a:gd name="T53" fmla="*/ 2147483647 h 235"/>
              <a:gd name="T54" fmla="*/ 2147483647 w 1371"/>
              <a:gd name="T55" fmla="*/ 2147483647 h 235"/>
              <a:gd name="T56" fmla="*/ 2147483647 w 1371"/>
              <a:gd name="T57" fmla="*/ 2147483647 h 235"/>
              <a:gd name="T58" fmla="*/ 2147483647 w 1371"/>
              <a:gd name="T59" fmla="*/ 2147483647 h 235"/>
              <a:gd name="T60" fmla="*/ 2147483647 w 1371"/>
              <a:gd name="T61" fmla="*/ 2147483647 h 235"/>
              <a:gd name="T62" fmla="*/ 2147483647 w 1371"/>
              <a:gd name="T63" fmla="*/ 2147483647 h 235"/>
              <a:gd name="T64" fmla="*/ 2147483647 w 1371"/>
              <a:gd name="T65" fmla="*/ 2147483647 h 235"/>
              <a:gd name="T66" fmla="*/ 2147483647 w 1371"/>
              <a:gd name="T67" fmla="*/ 2147483647 h 235"/>
              <a:gd name="T68" fmla="*/ 2147483647 w 1371"/>
              <a:gd name="T69" fmla="*/ 2147483647 h 235"/>
              <a:gd name="T70" fmla="*/ 2147483647 w 1371"/>
              <a:gd name="T71" fmla="*/ 2147483647 h 235"/>
              <a:gd name="T72" fmla="*/ 2147483647 w 1371"/>
              <a:gd name="T73" fmla="*/ 2147483647 h 235"/>
              <a:gd name="T74" fmla="*/ 2147483647 w 1371"/>
              <a:gd name="T75" fmla="*/ 2147483647 h 235"/>
              <a:gd name="T76" fmla="*/ 2147483647 w 1371"/>
              <a:gd name="T77" fmla="*/ 2147483647 h 235"/>
              <a:gd name="T78" fmla="*/ 2147483647 w 1371"/>
              <a:gd name="T79" fmla="*/ 2147483647 h 235"/>
              <a:gd name="T80" fmla="*/ 2147483647 w 1371"/>
              <a:gd name="T81" fmla="*/ 2147483647 h 235"/>
              <a:gd name="T82" fmla="*/ 2147483647 w 1371"/>
              <a:gd name="T83" fmla="*/ 2147483647 h 235"/>
              <a:gd name="T84" fmla="*/ 2147483647 w 1371"/>
              <a:gd name="T85" fmla="*/ 2147483647 h 235"/>
              <a:gd name="T86" fmla="*/ 2147483647 w 1371"/>
              <a:gd name="T87" fmla="*/ 2147483647 h 235"/>
              <a:gd name="T88" fmla="*/ 2147483647 w 1371"/>
              <a:gd name="T89" fmla="*/ 2147483647 h 235"/>
              <a:gd name="T90" fmla="*/ 2147483647 w 1371"/>
              <a:gd name="T91" fmla="*/ 2147483647 h 235"/>
              <a:gd name="T92" fmla="*/ 2147483647 w 1371"/>
              <a:gd name="T93" fmla="*/ 2147483647 h 235"/>
              <a:gd name="T94" fmla="*/ 2147483647 w 1371"/>
              <a:gd name="T95" fmla="*/ 2147483647 h 23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371"/>
              <a:gd name="T145" fmla="*/ 0 h 235"/>
              <a:gd name="T146" fmla="*/ 1371 w 1371"/>
              <a:gd name="T147" fmla="*/ 235 h 23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371" h="235">
                <a:moveTo>
                  <a:pt x="351" y="231"/>
                </a:moveTo>
                <a:lnTo>
                  <a:pt x="330" y="231"/>
                </a:lnTo>
                <a:lnTo>
                  <a:pt x="308" y="231"/>
                </a:lnTo>
                <a:lnTo>
                  <a:pt x="287" y="231"/>
                </a:lnTo>
                <a:lnTo>
                  <a:pt x="265" y="231"/>
                </a:lnTo>
                <a:lnTo>
                  <a:pt x="244" y="230"/>
                </a:lnTo>
                <a:lnTo>
                  <a:pt x="221" y="228"/>
                </a:lnTo>
                <a:lnTo>
                  <a:pt x="199" y="227"/>
                </a:lnTo>
                <a:lnTo>
                  <a:pt x="178" y="225"/>
                </a:lnTo>
                <a:lnTo>
                  <a:pt x="156" y="221"/>
                </a:lnTo>
                <a:lnTo>
                  <a:pt x="134" y="217"/>
                </a:lnTo>
                <a:lnTo>
                  <a:pt x="112" y="212"/>
                </a:lnTo>
                <a:lnTo>
                  <a:pt x="90" y="205"/>
                </a:lnTo>
                <a:lnTo>
                  <a:pt x="68" y="196"/>
                </a:lnTo>
                <a:lnTo>
                  <a:pt x="45" y="186"/>
                </a:lnTo>
                <a:lnTo>
                  <a:pt x="22" y="175"/>
                </a:lnTo>
                <a:lnTo>
                  <a:pt x="0" y="162"/>
                </a:lnTo>
                <a:lnTo>
                  <a:pt x="11" y="151"/>
                </a:lnTo>
                <a:lnTo>
                  <a:pt x="21" y="142"/>
                </a:lnTo>
                <a:lnTo>
                  <a:pt x="34" y="133"/>
                </a:lnTo>
                <a:lnTo>
                  <a:pt x="47" y="125"/>
                </a:lnTo>
                <a:lnTo>
                  <a:pt x="63" y="117"/>
                </a:lnTo>
                <a:lnTo>
                  <a:pt x="78" y="110"/>
                </a:lnTo>
                <a:lnTo>
                  <a:pt x="94" y="105"/>
                </a:lnTo>
                <a:lnTo>
                  <a:pt x="111" y="100"/>
                </a:lnTo>
                <a:lnTo>
                  <a:pt x="126" y="95"/>
                </a:lnTo>
                <a:lnTo>
                  <a:pt x="143" y="91"/>
                </a:lnTo>
                <a:lnTo>
                  <a:pt x="160" y="87"/>
                </a:lnTo>
                <a:lnTo>
                  <a:pt x="176" y="82"/>
                </a:lnTo>
                <a:lnTo>
                  <a:pt x="193" y="78"/>
                </a:lnTo>
                <a:lnTo>
                  <a:pt x="208" y="75"/>
                </a:lnTo>
                <a:lnTo>
                  <a:pt x="222" y="72"/>
                </a:lnTo>
                <a:lnTo>
                  <a:pt x="238" y="68"/>
                </a:lnTo>
                <a:lnTo>
                  <a:pt x="273" y="61"/>
                </a:lnTo>
                <a:lnTo>
                  <a:pt x="309" y="55"/>
                </a:lnTo>
                <a:lnTo>
                  <a:pt x="344" y="48"/>
                </a:lnTo>
                <a:lnTo>
                  <a:pt x="379" y="42"/>
                </a:lnTo>
                <a:lnTo>
                  <a:pt x="416" y="37"/>
                </a:lnTo>
                <a:lnTo>
                  <a:pt x="450" y="30"/>
                </a:lnTo>
                <a:lnTo>
                  <a:pt x="486" y="25"/>
                </a:lnTo>
                <a:lnTo>
                  <a:pt x="522" y="21"/>
                </a:lnTo>
                <a:lnTo>
                  <a:pt x="556" y="16"/>
                </a:lnTo>
                <a:lnTo>
                  <a:pt x="592" y="12"/>
                </a:lnTo>
                <a:lnTo>
                  <a:pt x="627" y="9"/>
                </a:lnTo>
                <a:lnTo>
                  <a:pt x="662" y="5"/>
                </a:lnTo>
                <a:lnTo>
                  <a:pt x="699" y="4"/>
                </a:lnTo>
                <a:lnTo>
                  <a:pt x="734" y="2"/>
                </a:lnTo>
                <a:lnTo>
                  <a:pt x="769" y="2"/>
                </a:lnTo>
                <a:lnTo>
                  <a:pt x="804" y="0"/>
                </a:lnTo>
                <a:lnTo>
                  <a:pt x="840" y="2"/>
                </a:lnTo>
                <a:lnTo>
                  <a:pt x="875" y="3"/>
                </a:lnTo>
                <a:lnTo>
                  <a:pt x="910" y="5"/>
                </a:lnTo>
                <a:lnTo>
                  <a:pt x="947" y="8"/>
                </a:lnTo>
                <a:lnTo>
                  <a:pt x="980" y="12"/>
                </a:lnTo>
                <a:lnTo>
                  <a:pt x="1017" y="16"/>
                </a:lnTo>
                <a:lnTo>
                  <a:pt x="1052" y="22"/>
                </a:lnTo>
                <a:lnTo>
                  <a:pt x="1087" y="29"/>
                </a:lnTo>
                <a:lnTo>
                  <a:pt x="1123" y="37"/>
                </a:lnTo>
                <a:lnTo>
                  <a:pt x="1158" y="46"/>
                </a:lnTo>
                <a:lnTo>
                  <a:pt x="1193" y="56"/>
                </a:lnTo>
                <a:lnTo>
                  <a:pt x="1228" y="68"/>
                </a:lnTo>
                <a:lnTo>
                  <a:pt x="1265" y="79"/>
                </a:lnTo>
                <a:lnTo>
                  <a:pt x="1300" y="95"/>
                </a:lnTo>
                <a:lnTo>
                  <a:pt x="1335" y="109"/>
                </a:lnTo>
                <a:lnTo>
                  <a:pt x="1371" y="126"/>
                </a:lnTo>
                <a:lnTo>
                  <a:pt x="1343" y="135"/>
                </a:lnTo>
                <a:lnTo>
                  <a:pt x="1314" y="143"/>
                </a:lnTo>
                <a:lnTo>
                  <a:pt x="1284" y="151"/>
                </a:lnTo>
                <a:lnTo>
                  <a:pt x="1254" y="158"/>
                </a:lnTo>
                <a:lnTo>
                  <a:pt x="1224" y="165"/>
                </a:lnTo>
                <a:lnTo>
                  <a:pt x="1193" y="171"/>
                </a:lnTo>
                <a:lnTo>
                  <a:pt x="1162" y="178"/>
                </a:lnTo>
                <a:lnTo>
                  <a:pt x="1130" y="184"/>
                </a:lnTo>
                <a:lnTo>
                  <a:pt x="1099" y="190"/>
                </a:lnTo>
                <a:lnTo>
                  <a:pt x="1066" y="195"/>
                </a:lnTo>
                <a:lnTo>
                  <a:pt x="1032" y="200"/>
                </a:lnTo>
                <a:lnTo>
                  <a:pt x="1000" y="205"/>
                </a:lnTo>
                <a:lnTo>
                  <a:pt x="966" y="209"/>
                </a:lnTo>
                <a:lnTo>
                  <a:pt x="932" y="213"/>
                </a:lnTo>
                <a:lnTo>
                  <a:pt x="900" y="217"/>
                </a:lnTo>
                <a:lnTo>
                  <a:pt x="866" y="219"/>
                </a:lnTo>
                <a:lnTo>
                  <a:pt x="832" y="223"/>
                </a:lnTo>
                <a:lnTo>
                  <a:pt x="800" y="226"/>
                </a:lnTo>
                <a:lnTo>
                  <a:pt x="765" y="227"/>
                </a:lnTo>
                <a:lnTo>
                  <a:pt x="731" y="230"/>
                </a:lnTo>
                <a:lnTo>
                  <a:pt x="699" y="231"/>
                </a:lnTo>
                <a:lnTo>
                  <a:pt x="665" y="232"/>
                </a:lnTo>
                <a:lnTo>
                  <a:pt x="633" y="234"/>
                </a:lnTo>
                <a:lnTo>
                  <a:pt x="599" y="235"/>
                </a:lnTo>
                <a:lnTo>
                  <a:pt x="568" y="235"/>
                </a:lnTo>
                <a:lnTo>
                  <a:pt x="535" y="235"/>
                </a:lnTo>
                <a:lnTo>
                  <a:pt x="503" y="235"/>
                </a:lnTo>
                <a:lnTo>
                  <a:pt x="473" y="235"/>
                </a:lnTo>
                <a:lnTo>
                  <a:pt x="442" y="235"/>
                </a:lnTo>
                <a:lnTo>
                  <a:pt x="411" y="234"/>
                </a:lnTo>
                <a:lnTo>
                  <a:pt x="381" y="232"/>
                </a:lnTo>
                <a:lnTo>
                  <a:pt x="351" y="231"/>
                </a:lnTo>
                <a:close/>
              </a:path>
            </a:pathLst>
          </a:custGeom>
          <a:solidFill>
            <a:srgbClr val="99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7" name="Freeform 484"/>
          <p:cNvSpPr>
            <a:spLocks/>
          </p:cNvSpPr>
          <p:nvPr/>
        </p:nvSpPr>
        <p:spPr bwMode="auto">
          <a:xfrm>
            <a:off x="3754598" y="3828016"/>
            <a:ext cx="182563" cy="50800"/>
          </a:xfrm>
          <a:custGeom>
            <a:avLst/>
            <a:gdLst>
              <a:gd name="T0" fmla="*/ 2147483647 w 463"/>
              <a:gd name="T1" fmla="*/ 2147483647 h 126"/>
              <a:gd name="T2" fmla="*/ 0 w 463"/>
              <a:gd name="T3" fmla="*/ 2147483647 h 126"/>
              <a:gd name="T4" fmla="*/ 2147483647 w 463"/>
              <a:gd name="T5" fmla="*/ 2147483647 h 126"/>
              <a:gd name="T6" fmla="*/ 2147483647 w 463"/>
              <a:gd name="T7" fmla="*/ 2147483647 h 126"/>
              <a:gd name="T8" fmla="*/ 2147483647 w 463"/>
              <a:gd name="T9" fmla="*/ 2147483647 h 126"/>
              <a:gd name="T10" fmla="*/ 2147483647 w 463"/>
              <a:gd name="T11" fmla="*/ 2147483647 h 126"/>
              <a:gd name="T12" fmla="*/ 2147483647 w 463"/>
              <a:gd name="T13" fmla="*/ 2147483647 h 126"/>
              <a:gd name="T14" fmla="*/ 2147483647 w 463"/>
              <a:gd name="T15" fmla="*/ 2147483647 h 126"/>
              <a:gd name="T16" fmla="*/ 2147483647 w 463"/>
              <a:gd name="T17" fmla="*/ 2147483647 h 126"/>
              <a:gd name="T18" fmla="*/ 2147483647 w 463"/>
              <a:gd name="T19" fmla="*/ 2147483647 h 126"/>
              <a:gd name="T20" fmla="*/ 2147483647 w 463"/>
              <a:gd name="T21" fmla="*/ 2147483647 h 126"/>
              <a:gd name="T22" fmla="*/ 2147483647 w 463"/>
              <a:gd name="T23" fmla="*/ 0 h 126"/>
              <a:gd name="T24" fmla="*/ 2147483647 w 463"/>
              <a:gd name="T25" fmla="*/ 0 h 126"/>
              <a:gd name="T26" fmla="*/ 2147483647 w 463"/>
              <a:gd name="T27" fmla="*/ 2147483647 h 126"/>
              <a:gd name="T28" fmla="*/ 2147483647 w 463"/>
              <a:gd name="T29" fmla="*/ 2147483647 h 126"/>
              <a:gd name="T30" fmla="*/ 2147483647 w 463"/>
              <a:gd name="T31" fmla="*/ 2147483647 h 126"/>
              <a:gd name="T32" fmla="*/ 2147483647 w 463"/>
              <a:gd name="T33" fmla="*/ 2147483647 h 126"/>
              <a:gd name="T34" fmla="*/ 2147483647 w 463"/>
              <a:gd name="T35" fmla="*/ 2147483647 h 126"/>
              <a:gd name="T36" fmla="*/ 2147483647 w 463"/>
              <a:gd name="T37" fmla="*/ 2147483647 h 126"/>
              <a:gd name="T38" fmla="*/ 2147483647 w 463"/>
              <a:gd name="T39" fmla="*/ 2147483647 h 126"/>
              <a:gd name="T40" fmla="*/ 2147483647 w 463"/>
              <a:gd name="T41" fmla="*/ 2147483647 h 126"/>
              <a:gd name="T42" fmla="*/ 2147483647 w 463"/>
              <a:gd name="T43" fmla="*/ 2147483647 h 126"/>
              <a:gd name="T44" fmla="*/ 2147483647 w 463"/>
              <a:gd name="T45" fmla="*/ 2147483647 h 126"/>
              <a:gd name="T46" fmla="*/ 2147483647 w 463"/>
              <a:gd name="T47" fmla="*/ 2147483647 h 126"/>
              <a:gd name="T48" fmla="*/ 2147483647 w 463"/>
              <a:gd name="T49" fmla="*/ 2147483647 h 126"/>
              <a:gd name="T50" fmla="*/ 2147483647 w 463"/>
              <a:gd name="T51" fmla="*/ 2147483647 h 126"/>
              <a:gd name="T52" fmla="*/ 2147483647 w 463"/>
              <a:gd name="T53" fmla="*/ 2147483647 h 126"/>
              <a:gd name="T54" fmla="*/ 2147483647 w 463"/>
              <a:gd name="T55" fmla="*/ 2147483647 h 126"/>
              <a:gd name="T56" fmla="*/ 2147483647 w 463"/>
              <a:gd name="T57" fmla="*/ 2147483647 h 126"/>
              <a:gd name="T58" fmla="*/ 2147483647 w 463"/>
              <a:gd name="T59" fmla="*/ 2147483647 h 126"/>
              <a:gd name="T60" fmla="*/ 2147483647 w 463"/>
              <a:gd name="T61" fmla="*/ 2147483647 h 126"/>
              <a:gd name="T62" fmla="*/ 2147483647 w 463"/>
              <a:gd name="T63" fmla="*/ 2147483647 h 126"/>
              <a:gd name="T64" fmla="*/ 2147483647 w 463"/>
              <a:gd name="T65" fmla="*/ 2147483647 h 126"/>
              <a:gd name="T66" fmla="*/ 2147483647 w 463"/>
              <a:gd name="T67" fmla="*/ 2147483647 h 126"/>
              <a:gd name="T68" fmla="*/ 2147483647 w 463"/>
              <a:gd name="T69" fmla="*/ 2147483647 h 126"/>
              <a:gd name="T70" fmla="*/ 2147483647 w 463"/>
              <a:gd name="T71" fmla="*/ 2147483647 h 126"/>
              <a:gd name="T72" fmla="*/ 2147483647 w 463"/>
              <a:gd name="T73" fmla="*/ 2147483647 h 126"/>
              <a:gd name="T74" fmla="*/ 2147483647 w 463"/>
              <a:gd name="T75" fmla="*/ 2147483647 h 126"/>
              <a:gd name="T76" fmla="*/ 2147483647 w 463"/>
              <a:gd name="T77" fmla="*/ 2147483647 h 12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463"/>
              <a:gd name="T118" fmla="*/ 0 h 126"/>
              <a:gd name="T119" fmla="*/ 463 w 463"/>
              <a:gd name="T120" fmla="*/ 126 h 12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463" h="126">
                <a:moveTo>
                  <a:pt x="29" y="121"/>
                </a:moveTo>
                <a:lnTo>
                  <a:pt x="0" y="121"/>
                </a:lnTo>
                <a:lnTo>
                  <a:pt x="9" y="79"/>
                </a:lnTo>
                <a:lnTo>
                  <a:pt x="34" y="64"/>
                </a:lnTo>
                <a:lnTo>
                  <a:pt x="57" y="48"/>
                </a:lnTo>
                <a:lnTo>
                  <a:pt x="82" y="37"/>
                </a:lnTo>
                <a:lnTo>
                  <a:pt x="106" y="26"/>
                </a:lnTo>
                <a:lnTo>
                  <a:pt x="131" y="17"/>
                </a:lnTo>
                <a:lnTo>
                  <a:pt x="156" y="11"/>
                </a:lnTo>
                <a:lnTo>
                  <a:pt x="180" y="5"/>
                </a:lnTo>
                <a:lnTo>
                  <a:pt x="205" y="2"/>
                </a:lnTo>
                <a:lnTo>
                  <a:pt x="230" y="0"/>
                </a:lnTo>
                <a:lnTo>
                  <a:pt x="256" y="0"/>
                </a:lnTo>
                <a:lnTo>
                  <a:pt x="280" y="2"/>
                </a:lnTo>
                <a:lnTo>
                  <a:pt x="306" y="4"/>
                </a:lnTo>
                <a:lnTo>
                  <a:pt x="331" y="9"/>
                </a:lnTo>
                <a:lnTo>
                  <a:pt x="357" y="14"/>
                </a:lnTo>
                <a:lnTo>
                  <a:pt x="383" y="22"/>
                </a:lnTo>
                <a:lnTo>
                  <a:pt x="409" y="31"/>
                </a:lnTo>
                <a:lnTo>
                  <a:pt x="463" y="69"/>
                </a:lnTo>
                <a:lnTo>
                  <a:pt x="449" y="100"/>
                </a:lnTo>
                <a:lnTo>
                  <a:pt x="375" y="110"/>
                </a:lnTo>
                <a:lnTo>
                  <a:pt x="354" y="109"/>
                </a:lnTo>
                <a:lnTo>
                  <a:pt x="334" y="107"/>
                </a:lnTo>
                <a:lnTo>
                  <a:pt x="313" y="105"/>
                </a:lnTo>
                <a:lnTo>
                  <a:pt x="292" y="105"/>
                </a:lnTo>
                <a:lnTo>
                  <a:pt x="271" y="104"/>
                </a:lnTo>
                <a:lnTo>
                  <a:pt x="249" y="104"/>
                </a:lnTo>
                <a:lnTo>
                  <a:pt x="228" y="104"/>
                </a:lnTo>
                <a:lnTo>
                  <a:pt x="206" y="104"/>
                </a:lnTo>
                <a:lnTo>
                  <a:pt x="186" y="105"/>
                </a:lnTo>
                <a:lnTo>
                  <a:pt x="165" y="107"/>
                </a:lnTo>
                <a:lnTo>
                  <a:pt x="143" y="109"/>
                </a:lnTo>
                <a:lnTo>
                  <a:pt x="122" y="112"/>
                </a:lnTo>
                <a:lnTo>
                  <a:pt x="101" y="114"/>
                </a:lnTo>
                <a:lnTo>
                  <a:pt x="79" y="117"/>
                </a:lnTo>
                <a:lnTo>
                  <a:pt x="60" y="121"/>
                </a:lnTo>
                <a:lnTo>
                  <a:pt x="39" y="126"/>
                </a:lnTo>
                <a:lnTo>
                  <a:pt x="29" y="1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8" name="Freeform 485"/>
          <p:cNvSpPr>
            <a:spLocks/>
          </p:cNvSpPr>
          <p:nvPr/>
        </p:nvSpPr>
        <p:spPr bwMode="auto">
          <a:xfrm>
            <a:off x="3784760" y="3843892"/>
            <a:ext cx="88900" cy="15875"/>
          </a:xfrm>
          <a:custGeom>
            <a:avLst/>
            <a:gdLst>
              <a:gd name="T0" fmla="*/ 0 w 222"/>
              <a:gd name="T1" fmla="*/ 2147483647 h 41"/>
              <a:gd name="T2" fmla="*/ 2147483647 w 222"/>
              <a:gd name="T3" fmla="*/ 2147483647 h 41"/>
              <a:gd name="T4" fmla="*/ 2147483647 w 222"/>
              <a:gd name="T5" fmla="*/ 2147483647 h 41"/>
              <a:gd name="T6" fmla="*/ 2147483647 w 222"/>
              <a:gd name="T7" fmla="*/ 2147483647 h 41"/>
              <a:gd name="T8" fmla="*/ 2147483647 w 222"/>
              <a:gd name="T9" fmla="*/ 2147483647 h 41"/>
              <a:gd name="T10" fmla="*/ 2147483647 w 222"/>
              <a:gd name="T11" fmla="*/ 2147483647 h 41"/>
              <a:gd name="T12" fmla="*/ 2147483647 w 222"/>
              <a:gd name="T13" fmla="*/ 2147483647 h 41"/>
              <a:gd name="T14" fmla="*/ 2147483647 w 222"/>
              <a:gd name="T15" fmla="*/ 2147483647 h 41"/>
              <a:gd name="T16" fmla="*/ 2147483647 w 222"/>
              <a:gd name="T17" fmla="*/ 0 h 41"/>
              <a:gd name="T18" fmla="*/ 2147483647 w 222"/>
              <a:gd name="T19" fmla="*/ 0 h 41"/>
              <a:gd name="T20" fmla="*/ 2147483647 w 222"/>
              <a:gd name="T21" fmla="*/ 0 h 41"/>
              <a:gd name="T22" fmla="*/ 2147483647 w 222"/>
              <a:gd name="T23" fmla="*/ 2147483647 h 41"/>
              <a:gd name="T24" fmla="*/ 2147483647 w 222"/>
              <a:gd name="T25" fmla="*/ 2147483647 h 41"/>
              <a:gd name="T26" fmla="*/ 2147483647 w 222"/>
              <a:gd name="T27" fmla="*/ 2147483647 h 41"/>
              <a:gd name="T28" fmla="*/ 2147483647 w 222"/>
              <a:gd name="T29" fmla="*/ 2147483647 h 41"/>
              <a:gd name="T30" fmla="*/ 2147483647 w 222"/>
              <a:gd name="T31" fmla="*/ 2147483647 h 41"/>
              <a:gd name="T32" fmla="*/ 2147483647 w 222"/>
              <a:gd name="T33" fmla="*/ 2147483647 h 41"/>
              <a:gd name="T34" fmla="*/ 2147483647 w 222"/>
              <a:gd name="T35" fmla="*/ 2147483647 h 41"/>
              <a:gd name="T36" fmla="*/ 0 w 222"/>
              <a:gd name="T37" fmla="*/ 2147483647 h 4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2"/>
              <a:gd name="T58" fmla="*/ 0 h 41"/>
              <a:gd name="T59" fmla="*/ 222 w 222"/>
              <a:gd name="T60" fmla="*/ 41 h 4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2" h="41">
                <a:moveTo>
                  <a:pt x="0" y="36"/>
                </a:moveTo>
                <a:lnTo>
                  <a:pt x="13" y="28"/>
                </a:lnTo>
                <a:lnTo>
                  <a:pt x="25" y="22"/>
                </a:lnTo>
                <a:lnTo>
                  <a:pt x="39" y="15"/>
                </a:lnTo>
                <a:lnTo>
                  <a:pt x="52" y="10"/>
                </a:lnTo>
                <a:lnTo>
                  <a:pt x="66" y="6"/>
                </a:lnTo>
                <a:lnTo>
                  <a:pt x="79" y="4"/>
                </a:lnTo>
                <a:lnTo>
                  <a:pt x="94" y="1"/>
                </a:lnTo>
                <a:lnTo>
                  <a:pt x="107" y="0"/>
                </a:lnTo>
                <a:lnTo>
                  <a:pt x="121" y="0"/>
                </a:lnTo>
                <a:lnTo>
                  <a:pt x="135" y="0"/>
                </a:lnTo>
                <a:lnTo>
                  <a:pt x="149" y="1"/>
                </a:lnTo>
                <a:lnTo>
                  <a:pt x="164" y="2"/>
                </a:lnTo>
                <a:lnTo>
                  <a:pt x="177" y="5"/>
                </a:lnTo>
                <a:lnTo>
                  <a:pt x="192" y="9"/>
                </a:lnTo>
                <a:lnTo>
                  <a:pt x="207" y="14"/>
                </a:lnTo>
                <a:lnTo>
                  <a:pt x="222" y="19"/>
                </a:lnTo>
                <a:lnTo>
                  <a:pt x="168" y="41"/>
                </a:lnTo>
                <a:lnTo>
                  <a:pt x="0" y="36"/>
                </a:lnTo>
                <a:close/>
              </a:path>
            </a:pathLst>
          </a:custGeom>
          <a:solidFill>
            <a:srgbClr val="00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9" name="Freeform 486"/>
          <p:cNvSpPr>
            <a:spLocks/>
          </p:cNvSpPr>
          <p:nvPr/>
        </p:nvSpPr>
        <p:spPr bwMode="auto">
          <a:xfrm>
            <a:off x="3922872" y="4164566"/>
            <a:ext cx="615950" cy="458788"/>
          </a:xfrm>
          <a:custGeom>
            <a:avLst/>
            <a:gdLst>
              <a:gd name="T0" fmla="*/ 2147483647 w 1555"/>
              <a:gd name="T1" fmla="*/ 2147483647 h 1156"/>
              <a:gd name="T2" fmla="*/ 2147483647 w 1555"/>
              <a:gd name="T3" fmla="*/ 2147483647 h 1156"/>
              <a:gd name="T4" fmla="*/ 2147483647 w 1555"/>
              <a:gd name="T5" fmla="*/ 2147483647 h 1156"/>
              <a:gd name="T6" fmla="*/ 2147483647 w 1555"/>
              <a:gd name="T7" fmla="*/ 2147483647 h 1156"/>
              <a:gd name="T8" fmla="*/ 2147483647 w 1555"/>
              <a:gd name="T9" fmla="*/ 2147483647 h 1156"/>
              <a:gd name="T10" fmla="*/ 2147483647 w 1555"/>
              <a:gd name="T11" fmla="*/ 2147483647 h 1156"/>
              <a:gd name="T12" fmla="*/ 2147483647 w 1555"/>
              <a:gd name="T13" fmla="*/ 2147483647 h 1156"/>
              <a:gd name="T14" fmla="*/ 2147483647 w 1555"/>
              <a:gd name="T15" fmla="*/ 2147483647 h 1156"/>
              <a:gd name="T16" fmla="*/ 2147483647 w 1555"/>
              <a:gd name="T17" fmla="*/ 2147483647 h 1156"/>
              <a:gd name="T18" fmla="*/ 2147483647 w 1555"/>
              <a:gd name="T19" fmla="*/ 2147483647 h 1156"/>
              <a:gd name="T20" fmla="*/ 2147483647 w 1555"/>
              <a:gd name="T21" fmla="*/ 2147483647 h 1156"/>
              <a:gd name="T22" fmla="*/ 2147483647 w 1555"/>
              <a:gd name="T23" fmla="*/ 2147483647 h 1156"/>
              <a:gd name="T24" fmla="*/ 2147483647 w 1555"/>
              <a:gd name="T25" fmla="*/ 2147483647 h 1156"/>
              <a:gd name="T26" fmla="*/ 2147483647 w 1555"/>
              <a:gd name="T27" fmla="*/ 2147483647 h 1156"/>
              <a:gd name="T28" fmla="*/ 2147483647 w 1555"/>
              <a:gd name="T29" fmla="*/ 2147483647 h 1156"/>
              <a:gd name="T30" fmla="*/ 2147483647 w 1555"/>
              <a:gd name="T31" fmla="*/ 2147483647 h 1156"/>
              <a:gd name="T32" fmla="*/ 2147483647 w 1555"/>
              <a:gd name="T33" fmla="*/ 2147483647 h 1156"/>
              <a:gd name="T34" fmla="*/ 2147483647 w 1555"/>
              <a:gd name="T35" fmla="*/ 2147483647 h 1156"/>
              <a:gd name="T36" fmla="*/ 2147483647 w 1555"/>
              <a:gd name="T37" fmla="*/ 2147483647 h 1156"/>
              <a:gd name="T38" fmla="*/ 2147483647 w 1555"/>
              <a:gd name="T39" fmla="*/ 2147483647 h 1156"/>
              <a:gd name="T40" fmla="*/ 2147483647 w 1555"/>
              <a:gd name="T41" fmla="*/ 0 h 1156"/>
              <a:gd name="T42" fmla="*/ 2147483647 w 1555"/>
              <a:gd name="T43" fmla="*/ 2147483647 h 1156"/>
              <a:gd name="T44" fmla="*/ 2147483647 w 1555"/>
              <a:gd name="T45" fmla="*/ 2147483647 h 1156"/>
              <a:gd name="T46" fmla="*/ 2147483647 w 1555"/>
              <a:gd name="T47" fmla="*/ 2147483647 h 1156"/>
              <a:gd name="T48" fmla="*/ 2147483647 w 1555"/>
              <a:gd name="T49" fmla="*/ 2147483647 h 1156"/>
              <a:gd name="T50" fmla="*/ 2147483647 w 1555"/>
              <a:gd name="T51" fmla="*/ 2147483647 h 1156"/>
              <a:gd name="T52" fmla="*/ 2147483647 w 1555"/>
              <a:gd name="T53" fmla="*/ 2147483647 h 1156"/>
              <a:gd name="T54" fmla="*/ 2147483647 w 1555"/>
              <a:gd name="T55" fmla="*/ 2147483647 h 1156"/>
              <a:gd name="T56" fmla="*/ 2147483647 w 1555"/>
              <a:gd name="T57" fmla="*/ 2147483647 h 1156"/>
              <a:gd name="T58" fmla="*/ 2147483647 w 1555"/>
              <a:gd name="T59" fmla="*/ 2147483647 h 1156"/>
              <a:gd name="T60" fmla="*/ 2147483647 w 1555"/>
              <a:gd name="T61" fmla="*/ 2147483647 h 1156"/>
              <a:gd name="T62" fmla="*/ 2147483647 w 1555"/>
              <a:gd name="T63" fmla="*/ 2147483647 h 1156"/>
              <a:gd name="T64" fmla="*/ 2147483647 w 1555"/>
              <a:gd name="T65" fmla="*/ 2147483647 h 1156"/>
              <a:gd name="T66" fmla="*/ 2147483647 w 1555"/>
              <a:gd name="T67" fmla="*/ 2147483647 h 1156"/>
              <a:gd name="T68" fmla="*/ 2147483647 w 1555"/>
              <a:gd name="T69" fmla="*/ 2147483647 h 1156"/>
              <a:gd name="T70" fmla="*/ 2147483647 w 1555"/>
              <a:gd name="T71" fmla="*/ 2147483647 h 1156"/>
              <a:gd name="T72" fmla="*/ 2147483647 w 1555"/>
              <a:gd name="T73" fmla="*/ 2147483647 h 1156"/>
              <a:gd name="T74" fmla="*/ 2147483647 w 1555"/>
              <a:gd name="T75" fmla="*/ 2147483647 h 1156"/>
              <a:gd name="T76" fmla="*/ 2147483647 w 1555"/>
              <a:gd name="T77" fmla="*/ 2147483647 h 1156"/>
              <a:gd name="T78" fmla="*/ 2147483647 w 1555"/>
              <a:gd name="T79" fmla="*/ 2147483647 h 1156"/>
              <a:gd name="T80" fmla="*/ 2147483647 w 1555"/>
              <a:gd name="T81" fmla="*/ 2147483647 h 1156"/>
              <a:gd name="T82" fmla="*/ 2147483647 w 1555"/>
              <a:gd name="T83" fmla="*/ 2147483647 h 1156"/>
              <a:gd name="T84" fmla="*/ 2147483647 w 1555"/>
              <a:gd name="T85" fmla="*/ 2147483647 h 1156"/>
              <a:gd name="T86" fmla="*/ 2147483647 w 1555"/>
              <a:gd name="T87" fmla="*/ 2147483647 h 1156"/>
              <a:gd name="T88" fmla="*/ 2147483647 w 1555"/>
              <a:gd name="T89" fmla="*/ 2147483647 h 1156"/>
              <a:gd name="T90" fmla="*/ 2147483647 w 1555"/>
              <a:gd name="T91" fmla="*/ 2147483647 h 1156"/>
              <a:gd name="T92" fmla="*/ 2147483647 w 1555"/>
              <a:gd name="T93" fmla="*/ 2147483647 h 1156"/>
              <a:gd name="T94" fmla="*/ 2147483647 w 1555"/>
              <a:gd name="T95" fmla="*/ 2147483647 h 1156"/>
              <a:gd name="T96" fmla="*/ 2147483647 w 1555"/>
              <a:gd name="T97" fmla="*/ 2147483647 h 1156"/>
              <a:gd name="T98" fmla="*/ 2147483647 w 1555"/>
              <a:gd name="T99" fmla="*/ 2147483647 h 1156"/>
              <a:gd name="T100" fmla="*/ 2147483647 w 1555"/>
              <a:gd name="T101" fmla="*/ 2147483647 h 1156"/>
              <a:gd name="T102" fmla="*/ 2147483647 w 1555"/>
              <a:gd name="T103" fmla="*/ 2147483647 h 1156"/>
              <a:gd name="T104" fmla="*/ 2147483647 w 1555"/>
              <a:gd name="T105" fmla="*/ 2147483647 h 1156"/>
              <a:gd name="T106" fmla="*/ 2147483647 w 1555"/>
              <a:gd name="T107" fmla="*/ 2147483647 h 1156"/>
              <a:gd name="T108" fmla="*/ 2147483647 w 1555"/>
              <a:gd name="T109" fmla="*/ 2147483647 h 1156"/>
              <a:gd name="T110" fmla="*/ 2147483647 w 1555"/>
              <a:gd name="T111" fmla="*/ 2147483647 h 1156"/>
              <a:gd name="T112" fmla="*/ 2147483647 w 1555"/>
              <a:gd name="T113" fmla="*/ 2147483647 h 1156"/>
              <a:gd name="T114" fmla="*/ 2147483647 w 1555"/>
              <a:gd name="T115" fmla="*/ 2147483647 h 115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555"/>
              <a:gd name="T175" fmla="*/ 0 h 1156"/>
              <a:gd name="T176" fmla="*/ 1555 w 1555"/>
              <a:gd name="T177" fmla="*/ 1156 h 115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555" h="1156">
                <a:moveTo>
                  <a:pt x="912" y="1156"/>
                </a:moveTo>
                <a:lnTo>
                  <a:pt x="873" y="1136"/>
                </a:lnTo>
                <a:lnTo>
                  <a:pt x="832" y="1119"/>
                </a:lnTo>
                <a:lnTo>
                  <a:pt x="790" y="1107"/>
                </a:lnTo>
                <a:lnTo>
                  <a:pt x="745" y="1098"/>
                </a:lnTo>
                <a:lnTo>
                  <a:pt x="700" y="1091"/>
                </a:lnTo>
                <a:lnTo>
                  <a:pt x="653" y="1089"/>
                </a:lnTo>
                <a:lnTo>
                  <a:pt x="605" y="1089"/>
                </a:lnTo>
                <a:lnTo>
                  <a:pt x="557" y="1091"/>
                </a:lnTo>
                <a:lnTo>
                  <a:pt x="509" y="1095"/>
                </a:lnTo>
                <a:lnTo>
                  <a:pt x="461" y="1101"/>
                </a:lnTo>
                <a:lnTo>
                  <a:pt x="412" y="1107"/>
                </a:lnTo>
                <a:lnTo>
                  <a:pt x="365" y="1115"/>
                </a:lnTo>
                <a:lnTo>
                  <a:pt x="320" y="1123"/>
                </a:lnTo>
                <a:lnTo>
                  <a:pt x="276" y="1130"/>
                </a:lnTo>
                <a:lnTo>
                  <a:pt x="233" y="1138"/>
                </a:lnTo>
                <a:lnTo>
                  <a:pt x="191" y="1146"/>
                </a:lnTo>
                <a:lnTo>
                  <a:pt x="203" y="1032"/>
                </a:lnTo>
                <a:lnTo>
                  <a:pt x="212" y="931"/>
                </a:lnTo>
                <a:lnTo>
                  <a:pt x="221" y="837"/>
                </a:lnTo>
                <a:lnTo>
                  <a:pt x="225" y="751"/>
                </a:lnTo>
                <a:lnTo>
                  <a:pt x="224" y="664"/>
                </a:lnTo>
                <a:lnTo>
                  <a:pt x="216" y="574"/>
                </a:lnTo>
                <a:lnTo>
                  <a:pt x="202" y="478"/>
                </a:lnTo>
                <a:lnTo>
                  <a:pt x="177" y="373"/>
                </a:lnTo>
                <a:lnTo>
                  <a:pt x="155" y="356"/>
                </a:lnTo>
                <a:lnTo>
                  <a:pt x="130" y="338"/>
                </a:lnTo>
                <a:lnTo>
                  <a:pt x="104" y="321"/>
                </a:lnTo>
                <a:lnTo>
                  <a:pt x="80" y="302"/>
                </a:lnTo>
                <a:lnTo>
                  <a:pt x="56" y="282"/>
                </a:lnTo>
                <a:lnTo>
                  <a:pt x="34" y="260"/>
                </a:lnTo>
                <a:lnTo>
                  <a:pt x="15" y="237"/>
                </a:lnTo>
                <a:lnTo>
                  <a:pt x="0" y="211"/>
                </a:lnTo>
                <a:lnTo>
                  <a:pt x="33" y="164"/>
                </a:lnTo>
                <a:lnTo>
                  <a:pt x="59" y="123"/>
                </a:lnTo>
                <a:lnTo>
                  <a:pt x="82" y="88"/>
                </a:lnTo>
                <a:lnTo>
                  <a:pt x="100" y="59"/>
                </a:lnTo>
                <a:lnTo>
                  <a:pt x="116" y="36"/>
                </a:lnTo>
                <a:lnTo>
                  <a:pt x="130" y="18"/>
                </a:lnTo>
                <a:lnTo>
                  <a:pt x="143" y="6"/>
                </a:lnTo>
                <a:lnTo>
                  <a:pt x="156" y="0"/>
                </a:lnTo>
                <a:lnTo>
                  <a:pt x="169" y="0"/>
                </a:lnTo>
                <a:lnTo>
                  <a:pt x="185" y="5"/>
                </a:lnTo>
                <a:lnTo>
                  <a:pt x="203" y="15"/>
                </a:lnTo>
                <a:lnTo>
                  <a:pt x="224" y="32"/>
                </a:lnTo>
                <a:lnTo>
                  <a:pt x="250" y="54"/>
                </a:lnTo>
                <a:lnTo>
                  <a:pt x="280" y="80"/>
                </a:lnTo>
                <a:lnTo>
                  <a:pt x="316" y="111"/>
                </a:lnTo>
                <a:lnTo>
                  <a:pt x="360" y="149"/>
                </a:lnTo>
                <a:lnTo>
                  <a:pt x="399" y="161"/>
                </a:lnTo>
                <a:lnTo>
                  <a:pt x="439" y="172"/>
                </a:lnTo>
                <a:lnTo>
                  <a:pt x="478" y="183"/>
                </a:lnTo>
                <a:lnTo>
                  <a:pt x="517" y="193"/>
                </a:lnTo>
                <a:lnTo>
                  <a:pt x="556" y="202"/>
                </a:lnTo>
                <a:lnTo>
                  <a:pt x="594" y="211"/>
                </a:lnTo>
                <a:lnTo>
                  <a:pt x="631" y="219"/>
                </a:lnTo>
                <a:lnTo>
                  <a:pt x="669" y="227"/>
                </a:lnTo>
                <a:lnTo>
                  <a:pt x="707" y="234"/>
                </a:lnTo>
                <a:lnTo>
                  <a:pt x="743" y="241"/>
                </a:lnTo>
                <a:lnTo>
                  <a:pt x="781" y="247"/>
                </a:lnTo>
                <a:lnTo>
                  <a:pt x="816" y="255"/>
                </a:lnTo>
                <a:lnTo>
                  <a:pt x="853" y="262"/>
                </a:lnTo>
                <a:lnTo>
                  <a:pt x="888" y="270"/>
                </a:lnTo>
                <a:lnTo>
                  <a:pt x="926" y="276"/>
                </a:lnTo>
                <a:lnTo>
                  <a:pt x="962" y="282"/>
                </a:lnTo>
                <a:lnTo>
                  <a:pt x="999" y="289"/>
                </a:lnTo>
                <a:lnTo>
                  <a:pt x="1035" y="297"/>
                </a:lnTo>
                <a:lnTo>
                  <a:pt x="1070" y="303"/>
                </a:lnTo>
                <a:lnTo>
                  <a:pt x="1108" y="311"/>
                </a:lnTo>
                <a:lnTo>
                  <a:pt x="1143" y="320"/>
                </a:lnTo>
                <a:lnTo>
                  <a:pt x="1180" y="329"/>
                </a:lnTo>
                <a:lnTo>
                  <a:pt x="1215" y="338"/>
                </a:lnTo>
                <a:lnTo>
                  <a:pt x="1253" y="349"/>
                </a:lnTo>
                <a:lnTo>
                  <a:pt x="1291" y="359"/>
                </a:lnTo>
                <a:lnTo>
                  <a:pt x="1327" y="371"/>
                </a:lnTo>
                <a:lnTo>
                  <a:pt x="1365" y="384"/>
                </a:lnTo>
                <a:lnTo>
                  <a:pt x="1402" y="398"/>
                </a:lnTo>
                <a:lnTo>
                  <a:pt x="1440" y="412"/>
                </a:lnTo>
                <a:lnTo>
                  <a:pt x="1478" y="428"/>
                </a:lnTo>
                <a:lnTo>
                  <a:pt x="1516" y="443"/>
                </a:lnTo>
                <a:lnTo>
                  <a:pt x="1555" y="461"/>
                </a:lnTo>
                <a:lnTo>
                  <a:pt x="1555" y="469"/>
                </a:lnTo>
                <a:lnTo>
                  <a:pt x="1555" y="477"/>
                </a:lnTo>
                <a:lnTo>
                  <a:pt x="1555" y="485"/>
                </a:lnTo>
                <a:lnTo>
                  <a:pt x="1555" y="491"/>
                </a:lnTo>
                <a:lnTo>
                  <a:pt x="1522" y="500"/>
                </a:lnTo>
                <a:lnTo>
                  <a:pt x="1493" y="509"/>
                </a:lnTo>
                <a:lnTo>
                  <a:pt x="1470" y="521"/>
                </a:lnTo>
                <a:lnTo>
                  <a:pt x="1449" y="533"/>
                </a:lnTo>
                <a:lnTo>
                  <a:pt x="1431" y="546"/>
                </a:lnTo>
                <a:lnTo>
                  <a:pt x="1415" y="560"/>
                </a:lnTo>
                <a:lnTo>
                  <a:pt x="1398" y="573"/>
                </a:lnTo>
                <a:lnTo>
                  <a:pt x="1384" y="585"/>
                </a:lnTo>
                <a:lnTo>
                  <a:pt x="1367" y="598"/>
                </a:lnTo>
                <a:lnTo>
                  <a:pt x="1350" y="608"/>
                </a:lnTo>
                <a:lnTo>
                  <a:pt x="1331" y="618"/>
                </a:lnTo>
                <a:lnTo>
                  <a:pt x="1308" y="626"/>
                </a:lnTo>
                <a:lnTo>
                  <a:pt x="1280" y="631"/>
                </a:lnTo>
                <a:lnTo>
                  <a:pt x="1248" y="634"/>
                </a:lnTo>
                <a:lnTo>
                  <a:pt x="1211" y="633"/>
                </a:lnTo>
                <a:lnTo>
                  <a:pt x="1167" y="629"/>
                </a:lnTo>
                <a:lnTo>
                  <a:pt x="1176" y="701"/>
                </a:lnTo>
                <a:lnTo>
                  <a:pt x="1186" y="765"/>
                </a:lnTo>
                <a:lnTo>
                  <a:pt x="1193" y="818"/>
                </a:lnTo>
                <a:lnTo>
                  <a:pt x="1198" y="866"/>
                </a:lnTo>
                <a:lnTo>
                  <a:pt x="1202" y="903"/>
                </a:lnTo>
                <a:lnTo>
                  <a:pt x="1204" y="937"/>
                </a:lnTo>
                <a:lnTo>
                  <a:pt x="1201" y="966"/>
                </a:lnTo>
                <a:lnTo>
                  <a:pt x="1193" y="989"/>
                </a:lnTo>
                <a:lnTo>
                  <a:pt x="1183" y="1010"/>
                </a:lnTo>
                <a:lnTo>
                  <a:pt x="1165" y="1029"/>
                </a:lnTo>
                <a:lnTo>
                  <a:pt x="1141" y="1046"/>
                </a:lnTo>
                <a:lnTo>
                  <a:pt x="1112" y="1064"/>
                </a:lnTo>
                <a:lnTo>
                  <a:pt x="1074" y="1085"/>
                </a:lnTo>
                <a:lnTo>
                  <a:pt x="1028" y="1104"/>
                </a:lnTo>
                <a:lnTo>
                  <a:pt x="974" y="1129"/>
                </a:lnTo>
                <a:lnTo>
                  <a:pt x="912" y="11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0" name="Freeform 487"/>
          <p:cNvSpPr>
            <a:spLocks/>
          </p:cNvSpPr>
          <p:nvPr/>
        </p:nvSpPr>
        <p:spPr bwMode="auto">
          <a:xfrm>
            <a:off x="4013360" y="4324905"/>
            <a:ext cx="266700" cy="276225"/>
          </a:xfrm>
          <a:custGeom>
            <a:avLst/>
            <a:gdLst>
              <a:gd name="T0" fmla="*/ 2147483647 w 670"/>
              <a:gd name="T1" fmla="*/ 2147483647 h 695"/>
              <a:gd name="T2" fmla="*/ 2147483647 w 670"/>
              <a:gd name="T3" fmla="*/ 2147483647 h 695"/>
              <a:gd name="T4" fmla="*/ 2147483647 w 670"/>
              <a:gd name="T5" fmla="*/ 2147483647 h 695"/>
              <a:gd name="T6" fmla="*/ 2147483647 w 670"/>
              <a:gd name="T7" fmla="*/ 2147483647 h 695"/>
              <a:gd name="T8" fmla="*/ 2147483647 w 670"/>
              <a:gd name="T9" fmla="*/ 2147483647 h 695"/>
              <a:gd name="T10" fmla="*/ 2147483647 w 670"/>
              <a:gd name="T11" fmla="*/ 2147483647 h 695"/>
              <a:gd name="T12" fmla="*/ 2147483647 w 670"/>
              <a:gd name="T13" fmla="*/ 2147483647 h 695"/>
              <a:gd name="T14" fmla="*/ 2147483647 w 670"/>
              <a:gd name="T15" fmla="*/ 2147483647 h 695"/>
              <a:gd name="T16" fmla="*/ 2147483647 w 670"/>
              <a:gd name="T17" fmla="*/ 2147483647 h 695"/>
              <a:gd name="T18" fmla="*/ 2147483647 w 670"/>
              <a:gd name="T19" fmla="*/ 2147483647 h 695"/>
              <a:gd name="T20" fmla="*/ 2147483647 w 670"/>
              <a:gd name="T21" fmla="*/ 2147483647 h 695"/>
              <a:gd name="T22" fmla="*/ 2147483647 w 670"/>
              <a:gd name="T23" fmla="*/ 2147483647 h 695"/>
              <a:gd name="T24" fmla="*/ 2147483647 w 670"/>
              <a:gd name="T25" fmla="*/ 2147483647 h 695"/>
              <a:gd name="T26" fmla="*/ 2147483647 w 670"/>
              <a:gd name="T27" fmla="*/ 2147483647 h 695"/>
              <a:gd name="T28" fmla="*/ 2147483647 w 670"/>
              <a:gd name="T29" fmla="*/ 2147483647 h 695"/>
              <a:gd name="T30" fmla="*/ 2147483647 w 670"/>
              <a:gd name="T31" fmla="*/ 2147483647 h 695"/>
              <a:gd name="T32" fmla="*/ 2147483647 w 670"/>
              <a:gd name="T33" fmla="*/ 2147483647 h 695"/>
              <a:gd name="T34" fmla="*/ 2147483647 w 670"/>
              <a:gd name="T35" fmla="*/ 2147483647 h 695"/>
              <a:gd name="T36" fmla="*/ 2147483647 w 670"/>
              <a:gd name="T37" fmla="*/ 2147483647 h 695"/>
              <a:gd name="T38" fmla="*/ 2147483647 w 670"/>
              <a:gd name="T39" fmla="*/ 2147483647 h 695"/>
              <a:gd name="T40" fmla="*/ 2147483647 w 670"/>
              <a:gd name="T41" fmla="*/ 2147483647 h 695"/>
              <a:gd name="T42" fmla="*/ 2147483647 w 670"/>
              <a:gd name="T43" fmla="*/ 2147483647 h 695"/>
              <a:gd name="T44" fmla="*/ 2147483647 w 670"/>
              <a:gd name="T45" fmla="*/ 2147483647 h 695"/>
              <a:gd name="T46" fmla="*/ 2147483647 w 670"/>
              <a:gd name="T47" fmla="*/ 2147483647 h 695"/>
              <a:gd name="T48" fmla="*/ 0 w 670"/>
              <a:gd name="T49" fmla="*/ 2147483647 h 695"/>
              <a:gd name="T50" fmla="*/ 2147483647 w 670"/>
              <a:gd name="T51" fmla="*/ 2147483647 h 695"/>
              <a:gd name="T52" fmla="*/ 2147483647 w 670"/>
              <a:gd name="T53" fmla="*/ 2147483647 h 695"/>
              <a:gd name="T54" fmla="*/ 2147483647 w 670"/>
              <a:gd name="T55" fmla="*/ 2147483647 h 695"/>
              <a:gd name="T56" fmla="*/ 2147483647 w 670"/>
              <a:gd name="T57" fmla="*/ 0 h 695"/>
              <a:gd name="T58" fmla="*/ 2147483647 w 670"/>
              <a:gd name="T59" fmla="*/ 2147483647 h 695"/>
              <a:gd name="T60" fmla="*/ 2147483647 w 670"/>
              <a:gd name="T61" fmla="*/ 2147483647 h 695"/>
              <a:gd name="T62" fmla="*/ 2147483647 w 670"/>
              <a:gd name="T63" fmla="*/ 2147483647 h 695"/>
              <a:gd name="T64" fmla="*/ 2147483647 w 670"/>
              <a:gd name="T65" fmla="*/ 2147483647 h 695"/>
              <a:gd name="T66" fmla="*/ 2147483647 w 670"/>
              <a:gd name="T67" fmla="*/ 2147483647 h 695"/>
              <a:gd name="T68" fmla="*/ 2147483647 w 670"/>
              <a:gd name="T69" fmla="*/ 2147483647 h 695"/>
              <a:gd name="T70" fmla="*/ 2147483647 w 670"/>
              <a:gd name="T71" fmla="*/ 2147483647 h 695"/>
              <a:gd name="T72" fmla="*/ 2147483647 w 670"/>
              <a:gd name="T73" fmla="*/ 2147483647 h 695"/>
              <a:gd name="T74" fmla="*/ 2147483647 w 670"/>
              <a:gd name="T75" fmla="*/ 2147483647 h 695"/>
              <a:gd name="T76" fmla="*/ 2147483647 w 670"/>
              <a:gd name="T77" fmla="*/ 2147483647 h 695"/>
              <a:gd name="T78" fmla="*/ 2147483647 w 670"/>
              <a:gd name="T79" fmla="*/ 2147483647 h 695"/>
              <a:gd name="T80" fmla="*/ 2147483647 w 670"/>
              <a:gd name="T81" fmla="*/ 2147483647 h 695"/>
              <a:gd name="T82" fmla="*/ 2147483647 w 670"/>
              <a:gd name="T83" fmla="*/ 2147483647 h 695"/>
              <a:gd name="T84" fmla="*/ 2147483647 w 670"/>
              <a:gd name="T85" fmla="*/ 2147483647 h 695"/>
              <a:gd name="T86" fmla="*/ 2147483647 w 670"/>
              <a:gd name="T87" fmla="*/ 2147483647 h 695"/>
              <a:gd name="T88" fmla="*/ 2147483647 w 670"/>
              <a:gd name="T89" fmla="*/ 2147483647 h 695"/>
              <a:gd name="T90" fmla="*/ 2147483647 w 670"/>
              <a:gd name="T91" fmla="*/ 2147483647 h 695"/>
              <a:gd name="T92" fmla="*/ 2147483647 w 670"/>
              <a:gd name="T93" fmla="*/ 2147483647 h 695"/>
              <a:gd name="T94" fmla="*/ 2147483647 w 670"/>
              <a:gd name="T95" fmla="*/ 2147483647 h 695"/>
              <a:gd name="T96" fmla="*/ 2147483647 w 670"/>
              <a:gd name="T97" fmla="*/ 2147483647 h 695"/>
              <a:gd name="T98" fmla="*/ 2147483647 w 670"/>
              <a:gd name="T99" fmla="*/ 2147483647 h 695"/>
              <a:gd name="T100" fmla="*/ 2147483647 w 670"/>
              <a:gd name="T101" fmla="*/ 2147483647 h 695"/>
              <a:gd name="T102" fmla="*/ 2147483647 w 670"/>
              <a:gd name="T103" fmla="*/ 2147483647 h 695"/>
              <a:gd name="T104" fmla="*/ 2147483647 w 670"/>
              <a:gd name="T105" fmla="*/ 2147483647 h 695"/>
              <a:gd name="T106" fmla="*/ 2147483647 w 670"/>
              <a:gd name="T107" fmla="*/ 2147483647 h 695"/>
              <a:gd name="T108" fmla="*/ 2147483647 w 670"/>
              <a:gd name="T109" fmla="*/ 2147483647 h 695"/>
              <a:gd name="T110" fmla="*/ 2147483647 w 670"/>
              <a:gd name="T111" fmla="*/ 2147483647 h 695"/>
              <a:gd name="T112" fmla="*/ 2147483647 w 670"/>
              <a:gd name="T113" fmla="*/ 2147483647 h 695"/>
              <a:gd name="T114" fmla="*/ 2147483647 w 670"/>
              <a:gd name="T115" fmla="*/ 2147483647 h 695"/>
              <a:gd name="T116" fmla="*/ 2147483647 w 670"/>
              <a:gd name="T117" fmla="*/ 2147483647 h 695"/>
              <a:gd name="T118" fmla="*/ 2147483647 w 670"/>
              <a:gd name="T119" fmla="*/ 2147483647 h 695"/>
              <a:gd name="T120" fmla="*/ 2147483647 w 670"/>
              <a:gd name="T121" fmla="*/ 2147483647 h 6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70"/>
              <a:gd name="T184" fmla="*/ 0 h 695"/>
              <a:gd name="T185" fmla="*/ 670 w 670"/>
              <a:gd name="T186" fmla="*/ 695 h 69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70" h="695">
                <a:moveTo>
                  <a:pt x="586" y="690"/>
                </a:moveTo>
                <a:lnTo>
                  <a:pt x="552" y="680"/>
                </a:lnTo>
                <a:lnTo>
                  <a:pt x="516" y="671"/>
                </a:lnTo>
                <a:lnTo>
                  <a:pt x="481" y="663"/>
                </a:lnTo>
                <a:lnTo>
                  <a:pt x="447" y="658"/>
                </a:lnTo>
                <a:lnTo>
                  <a:pt x="412" y="652"/>
                </a:lnTo>
                <a:lnTo>
                  <a:pt x="378" y="649"/>
                </a:lnTo>
                <a:lnTo>
                  <a:pt x="342" y="646"/>
                </a:lnTo>
                <a:lnTo>
                  <a:pt x="307" y="645"/>
                </a:lnTo>
                <a:lnTo>
                  <a:pt x="272" y="645"/>
                </a:lnTo>
                <a:lnTo>
                  <a:pt x="237" y="646"/>
                </a:lnTo>
                <a:lnTo>
                  <a:pt x="202" y="649"/>
                </a:lnTo>
                <a:lnTo>
                  <a:pt x="165" y="651"/>
                </a:lnTo>
                <a:lnTo>
                  <a:pt x="129" y="655"/>
                </a:lnTo>
                <a:lnTo>
                  <a:pt x="93" y="662"/>
                </a:lnTo>
                <a:lnTo>
                  <a:pt x="56" y="667"/>
                </a:lnTo>
                <a:lnTo>
                  <a:pt x="20" y="675"/>
                </a:lnTo>
                <a:lnTo>
                  <a:pt x="21" y="610"/>
                </a:lnTo>
                <a:lnTo>
                  <a:pt x="28" y="529"/>
                </a:lnTo>
                <a:lnTo>
                  <a:pt x="34" y="440"/>
                </a:lnTo>
                <a:lnTo>
                  <a:pt x="42" y="349"/>
                </a:lnTo>
                <a:lnTo>
                  <a:pt x="45" y="258"/>
                </a:lnTo>
                <a:lnTo>
                  <a:pt x="39" y="174"/>
                </a:lnTo>
                <a:lnTo>
                  <a:pt x="26" y="103"/>
                </a:lnTo>
                <a:lnTo>
                  <a:pt x="0" y="47"/>
                </a:lnTo>
                <a:lnTo>
                  <a:pt x="6" y="35"/>
                </a:lnTo>
                <a:lnTo>
                  <a:pt x="12" y="24"/>
                </a:lnTo>
                <a:lnTo>
                  <a:pt x="16" y="12"/>
                </a:lnTo>
                <a:lnTo>
                  <a:pt x="20" y="0"/>
                </a:lnTo>
                <a:lnTo>
                  <a:pt x="51" y="7"/>
                </a:lnTo>
                <a:lnTo>
                  <a:pt x="85" y="15"/>
                </a:lnTo>
                <a:lnTo>
                  <a:pt x="124" y="21"/>
                </a:lnTo>
                <a:lnTo>
                  <a:pt x="164" y="29"/>
                </a:lnTo>
                <a:lnTo>
                  <a:pt x="206" y="37"/>
                </a:lnTo>
                <a:lnTo>
                  <a:pt x="251" y="46"/>
                </a:lnTo>
                <a:lnTo>
                  <a:pt x="295" y="55"/>
                </a:lnTo>
                <a:lnTo>
                  <a:pt x="341" y="64"/>
                </a:lnTo>
                <a:lnTo>
                  <a:pt x="385" y="74"/>
                </a:lnTo>
                <a:lnTo>
                  <a:pt x="429" y="85"/>
                </a:lnTo>
                <a:lnTo>
                  <a:pt x="470" y="96"/>
                </a:lnTo>
                <a:lnTo>
                  <a:pt x="509" y="109"/>
                </a:lnTo>
                <a:lnTo>
                  <a:pt x="546" y="122"/>
                </a:lnTo>
                <a:lnTo>
                  <a:pt x="579" y="135"/>
                </a:lnTo>
                <a:lnTo>
                  <a:pt x="607" y="151"/>
                </a:lnTo>
                <a:lnTo>
                  <a:pt x="631" y="166"/>
                </a:lnTo>
                <a:lnTo>
                  <a:pt x="635" y="234"/>
                </a:lnTo>
                <a:lnTo>
                  <a:pt x="640" y="300"/>
                </a:lnTo>
                <a:lnTo>
                  <a:pt x="646" y="367"/>
                </a:lnTo>
                <a:lnTo>
                  <a:pt x="651" y="432"/>
                </a:lnTo>
                <a:lnTo>
                  <a:pt x="656" y="499"/>
                </a:lnTo>
                <a:lnTo>
                  <a:pt x="660" y="566"/>
                </a:lnTo>
                <a:lnTo>
                  <a:pt x="665" y="630"/>
                </a:lnTo>
                <a:lnTo>
                  <a:pt x="670" y="695"/>
                </a:lnTo>
                <a:lnTo>
                  <a:pt x="660" y="695"/>
                </a:lnTo>
                <a:lnTo>
                  <a:pt x="651" y="694"/>
                </a:lnTo>
                <a:lnTo>
                  <a:pt x="640" y="694"/>
                </a:lnTo>
                <a:lnTo>
                  <a:pt x="631" y="693"/>
                </a:lnTo>
                <a:lnTo>
                  <a:pt x="620" y="691"/>
                </a:lnTo>
                <a:lnTo>
                  <a:pt x="608" y="691"/>
                </a:lnTo>
                <a:lnTo>
                  <a:pt x="598" y="690"/>
                </a:lnTo>
                <a:lnTo>
                  <a:pt x="586" y="690"/>
                </a:lnTo>
                <a:close/>
              </a:path>
            </a:pathLst>
          </a:cu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1" name="Freeform 488"/>
          <p:cNvSpPr>
            <a:spLocks/>
          </p:cNvSpPr>
          <p:nvPr/>
        </p:nvSpPr>
        <p:spPr bwMode="auto">
          <a:xfrm>
            <a:off x="4278472" y="4407455"/>
            <a:ext cx="101600" cy="187325"/>
          </a:xfrm>
          <a:custGeom>
            <a:avLst/>
            <a:gdLst>
              <a:gd name="T0" fmla="*/ 2147483647 w 260"/>
              <a:gd name="T1" fmla="*/ 2147483647 h 472"/>
              <a:gd name="T2" fmla="*/ 2147483647 w 260"/>
              <a:gd name="T3" fmla="*/ 2147483647 h 472"/>
              <a:gd name="T4" fmla="*/ 2147483647 w 260"/>
              <a:gd name="T5" fmla="*/ 2147483647 h 472"/>
              <a:gd name="T6" fmla="*/ 2147483647 w 260"/>
              <a:gd name="T7" fmla="*/ 2147483647 h 472"/>
              <a:gd name="T8" fmla="*/ 2147483647 w 260"/>
              <a:gd name="T9" fmla="*/ 2147483647 h 472"/>
              <a:gd name="T10" fmla="*/ 2147483647 w 260"/>
              <a:gd name="T11" fmla="*/ 2147483647 h 472"/>
              <a:gd name="T12" fmla="*/ 2147483647 w 260"/>
              <a:gd name="T13" fmla="*/ 2147483647 h 472"/>
              <a:gd name="T14" fmla="*/ 2147483647 w 260"/>
              <a:gd name="T15" fmla="*/ 2147483647 h 472"/>
              <a:gd name="T16" fmla="*/ 0 w 260"/>
              <a:gd name="T17" fmla="*/ 0 h 472"/>
              <a:gd name="T18" fmla="*/ 2147483647 w 260"/>
              <a:gd name="T19" fmla="*/ 2147483647 h 472"/>
              <a:gd name="T20" fmla="*/ 2147483647 w 260"/>
              <a:gd name="T21" fmla="*/ 2147483647 h 472"/>
              <a:gd name="T22" fmla="*/ 2147483647 w 260"/>
              <a:gd name="T23" fmla="*/ 2147483647 h 472"/>
              <a:gd name="T24" fmla="*/ 2147483647 w 260"/>
              <a:gd name="T25" fmla="*/ 2147483647 h 472"/>
              <a:gd name="T26" fmla="*/ 2147483647 w 260"/>
              <a:gd name="T27" fmla="*/ 2147483647 h 472"/>
              <a:gd name="T28" fmla="*/ 2147483647 w 260"/>
              <a:gd name="T29" fmla="*/ 2147483647 h 472"/>
              <a:gd name="T30" fmla="*/ 2147483647 w 260"/>
              <a:gd name="T31" fmla="*/ 2147483647 h 472"/>
              <a:gd name="T32" fmla="*/ 2147483647 w 260"/>
              <a:gd name="T33" fmla="*/ 2147483647 h 472"/>
              <a:gd name="T34" fmla="*/ 2147483647 w 260"/>
              <a:gd name="T35" fmla="*/ 2147483647 h 472"/>
              <a:gd name="T36" fmla="*/ 2147483647 w 260"/>
              <a:gd name="T37" fmla="*/ 2147483647 h 472"/>
              <a:gd name="T38" fmla="*/ 2147483647 w 260"/>
              <a:gd name="T39" fmla="*/ 2147483647 h 472"/>
              <a:gd name="T40" fmla="*/ 2147483647 w 260"/>
              <a:gd name="T41" fmla="*/ 2147483647 h 472"/>
              <a:gd name="T42" fmla="*/ 2147483647 w 260"/>
              <a:gd name="T43" fmla="*/ 2147483647 h 472"/>
              <a:gd name="T44" fmla="*/ 2147483647 w 260"/>
              <a:gd name="T45" fmla="*/ 2147483647 h 472"/>
              <a:gd name="T46" fmla="*/ 2147483647 w 260"/>
              <a:gd name="T47" fmla="*/ 2147483647 h 472"/>
              <a:gd name="T48" fmla="*/ 2147483647 w 260"/>
              <a:gd name="T49" fmla="*/ 2147483647 h 472"/>
              <a:gd name="T50" fmla="*/ 2147483647 w 260"/>
              <a:gd name="T51" fmla="*/ 2147483647 h 472"/>
              <a:gd name="T52" fmla="*/ 2147483647 w 260"/>
              <a:gd name="T53" fmla="*/ 2147483647 h 472"/>
              <a:gd name="T54" fmla="*/ 2147483647 w 260"/>
              <a:gd name="T55" fmla="*/ 2147483647 h 472"/>
              <a:gd name="T56" fmla="*/ 2147483647 w 260"/>
              <a:gd name="T57" fmla="*/ 2147483647 h 472"/>
              <a:gd name="T58" fmla="*/ 2147483647 w 260"/>
              <a:gd name="T59" fmla="*/ 2147483647 h 472"/>
              <a:gd name="T60" fmla="*/ 2147483647 w 260"/>
              <a:gd name="T61" fmla="*/ 2147483647 h 472"/>
              <a:gd name="T62" fmla="*/ 2147483647 w 260"/>
              <a:gd name="T63" fmla="*/ 2147483647 h 472"/>
              <a:gd name="T64" fmla="*/ 2147483647 w 260"/>
              <a:gd name="T65" fmla="*/ 2147483647 h 472"/>
              <a:gd name="T66" fmla="*/ 2147483647 w 260"/>
              <a:gd name="T67" fmla="*/ 2147483647 h 472"/>
              <a:gd name="T68" fmla="*/ 2147483647 w 260"/>
              <a:gd name="T69" fmla="*/ 2147483647 h 472"/>
              <a:gd name="T70" fmla="*/ 2147483647 w 260"/>
              <a:gd name="T71" fmla="*/ 2147483647 h 472"/>
              <a:gd name="T72" fmla="*/ 2147483647 w 260"/>
              <a:gd name="T73" fmla="*/ 2147483647 h 472"/>
              <a:gd name="T74" fmla="*/ 2147483647 w 260"/>
              <a:gd name="T75" fmla="*/ 2147483647 h 472"/>
              <a:gd name="T76" fmla="*/ 2147483647 w 260"/>
              <a:gd name="T77" fmla="*/ 2147483647 h 472"/>
              <a:gd name="T78" fmla="*/ 2147483647 w 260"/>
              <a:gd name="T79" fmla="*/ 2147483647 h 472"/>
              <a:gd name="T80" fmla="*/ 2147483647 w 260"/>
              <a:gd name="T81" fmla="*/ 2147483647 h 472"/>
              <a:gd name="T82" fmla="*/ 2147483647 w 260"/>
              <a:gd name="T83" fmla="*/ 2147483647 h 472"/>
              <a:gd name="T84" fmla="*/ 2147483647 w 260"/>
              <a:gd name="T85" fmla="*/ 2147483647 h 472"/>
              <a:gd name="T86" fmla="*/ 2147483647 w 260"/>
              <a:gd name="T87" fmla="*/ 2147483647 h 472"/>
              <a:gd name="T88" fmla="*/ 2147483647 w 260"/>
              <a:gd name="T89" fmla="*/ 2147483647 h 472"/>
              <a:gd name="T90" fmla="*/ 2147483647 w 260"/>
              <a:gd name="T91" fmla="*/ 2147483647 h 472"/>
              <a:gd name="T92" fmla="*/ 2147483647 w 260"/>
              <a:gd name="T93" fmla="*/ 2147483647 h 472"/>
              <a:gd name="T94" fmla="*/ 2147483647 w 260"/>
              <a:gd name="T95" fmla="*/ 2147483647 h 472"/>
              <a:gd name="T96" fmla="*/ 2147483647 w 260"/>
              <a:gd name="T97" fmla="*/ 2147483647 h 47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60"/>
              <a:gd name="T148" fmla="*/ 0 h 472"/>
              <a:gd name="T149" fmla="*/ 260 w 260"/>
              <a:gd name="T150" fmla="*/ 472 h 47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60" h="472">
                <a:moveTo>
                  <a:pt x="44" y="472"/>
                </a:moveTo>
                <a:lnTo>
                  <a:pt x="40" y="412"/>
                </a:lnTo>
                <a:lnTo>
                  <a:pt x="34" y="355"/>
                </a:lnTo>
                <a:lnTo>
                  <a:pt x="29" y="295"/>
                </a:lnTo>
                <a:lnTo>
                  <a:pt x="22" y="237"/>
                </a:lnTo>
                <a:lnTo>
                  <a:pt x="18" y="177"/>
                </a:lnTo>
                <a:lnTo>
                  <a:pt x="12" y="118"/>
                </a:lnTo>
                <a:lnTo>
                  <a:pt x="7" y="59"/>
                </a:lnTo>
                <a:lnTo>
                  <a:pt x="0" y="0"/>
                </a:lnTo>
                <a:lnTo>
                  <a:pt x="14" y="6"/>
                </a:lnTo>
                <a:lnTo>
                  <a:pt x="29" y="10"/>
                </a:lnTo>
                <a:lnTo>
                  <a:pt x="43" y="15"/>
                </a:lnTo>
                <a:lnTo>
                  <a:pt x="57" y="21"/>
                </a:lnTo>
                <a:lnTo>
                  <a:pt x="70" y="26"/>
                </a:lnTo>
                <a:lnTo>
                  <a:pt x="86" y="30"/>
                </a:lnTo>
                <a:lnTo>
                  <a:pt x="99" y="35"/>
                </a:lnTo>
                <a:lnTo>
                  <a:pt x="114" y="39"/>
                </a:lnTo>
                <a:lnTo>
                  <a:pt x="129" y="44"/>
                </a:lnTo>
                <a:lnTo>
                  <a:pt x="143" y="49"/>
                </a:lnTo>
                <a:lnTo>
                  <a:pt x="157" y="53"/>
                </a:lnTo>
                <a:lnTo>
                  <a:pt x="170" y="57"/>
                </a:lnTo>
                <a:lnTo>
                  <a:pt x="186" y="62"/>
                </a:lnTo>
                <a:lnTo>
                  <a:pt x="199" y="66"/>
                </a:lnTo>
                <a:lnTo>
                  <a:pt x="214" y="70"/>
                </a:lnTo>
                <a:lnTo>
                  <a:pt x="227" y="74"/>
                </a:lnTo>
                <a:lnTo>
                  <a:pt x="234" y="111"/>
                </a:lnTo>
                <a:lnTo>
                  <a:pt x="240" y="150"/>
                </a:lnTo>
                <a:lnTo>
                  <a:pt x="245" y="189"/>
                </a:lnTo>
                <a:lnTo>
                  <a:pt x="252" y="228"/>
                </a:lnTo>
                <a:lnTo>
                  <a:pt x="256" y="268"/>
                </a:lnTo>
                <a:lnTo>
                  <a:pt x="258" y="307"/>
                </a:lnTo>
                <a:lnTo>
                  <a:pt x="260" y="345"/>
                </a:lnTo>
                <a:lnTo>
                  <a:pt x="257" y="384"/>
                </a:lnTo>
                <a:lnTo>
                  <a:pt x="244" y="389"/>
                </a:lnTo>
                <a:lnTo>
                  <a:pt x="230" y="395"/>
                </a:lnTo>
                <a:lnTo>
                  <a:pt x="217" y="400"/>
                </a:lnTo>
                <a:lnTo>
                  <a:pt x="203" y="406"/>
                </a:lnTo>
                <a:lnTo>
                  <a:pt x="190" y="412"/>
                </a:lnTo>
                <a:lnTo>
                  <a:pt x="175" y="417"/>
                </a:lnTo>
                <a:lnTo>
                  <a:pt x="162" y="422"/>
                </a:lnTo>
                <a:lnTo>
                  <a:pt x="149" y="428"/>
                </a:lnTo>
                <a:lnTo>
                  <a:pt x="136" y="433"/>
                </a:lnTo>
                <a:lnTo>
                  <a:pt x="122" y="438"/>
                </a:lnTo>
                <a:lnTo>
                  <a:pt x="110" y="443"/>
                </a:lnTo>
                <a:lnTo>
                  <a:pt x="96" y="448"/>
                </a:lnTo>
                <a:lnTo>
                  <a:pt x="84" y="454"/>
                </a:lnTo>
                <a:lnTo>
                  <a:pt x="70" y="460"/>
                </a:lnTo>
                <a:lnTo>
                  <a:pt x="58" y="465"/>
                </a:lnTo>
                <a:lnTo>
                  <a:pt x="44" y="472"/>
                </a:lnTo>
                <a:close/>
              </a:path>
            </a:pathLst>
          </a:custGeom>
          <a:solidFill>
            <a:srgbClr val="FF9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2" name="Freeform 489"/>
          <p:cNvSpPr>
            <a:spLocks/>
          </p:cNvSpPr>
          <p:nvPr/>
        </p:nvSpPr>
        <p:spPr bwMode="auto">
          <a:xfrm>
            <a:off x="4297522" y="4302680"/>
            <a:ext cx="204788" cy="98425"/>
          </a:xfrm>
          <a:custGeom>
            <a:avLst/>
            <a:gdLst>
              <a:gd name="T0" fmla="*/ 2147483647 w 518"/>
              <a:gd name="T1" fmla="*/ 2147483647 h 249"/>
              <a:gd name="T2" fmla="*/ 0 w 518"/>
              <a:gd name="T3" fmla="*/ 2147483647 h 249"/>
              <a:gd name="T4" fmla="*/ 2147483647 w 518"/>
              <a:gd name="T5" fmla="*/ 2147483647 h 249"/>
              <a:gd name="T6" fmla="*/ 2147483647 w 518"/>
              <a:gd name="T7" fmla="*/ 0 h 249"/>
              <a:gd name="T8" fmla="*/ 2147483647 w 518"/>
              <a:gd name="T9" fmla="*/ 2147483647 h 249"/>
              <a:gd name="T10" fmla="*/ 2147483647 w 518"/>
              <a:gd name="T11" fmla="*/ 2147483647 h 249"/>
              <a:gd name="T12" fmla="*/ 2147483647 w 518"/>
              <a:gd name="T13" fmla="*/ 2147483647 h 249"/>
              <a:gd name="T14" fmla="*/ 2147483647 w 518"/>
              <a:gd name="T15" fmla="*/ 2147483647 h 249"/>
              <a:gd name="T16" fmla="*/ 0 60000 65536"/>
              <a:gd name="T17" fmla="*/ 0 60000 65536"/>
              <a:gd name="T18" fmla="*/ 0 60000 65536"/>
              <a:gd name="T19" fmla="*/ 0 60000 65536"/>
              <a:gd name="T20" fmla="*/ 0 60000 65536"/>
              <a:gd name="T21" fmla="*/ 0 60000 65536"/>
              <a:gd name="T22" fmla="*/ 0 60000 65536"/>
              <a:gd name="T23" fmla="*/ 0 60000 65536"/>
              <a:gd name="T24" fmla="*/ 0 w 518"/>
              <a:gd name="T25" fmla="*/ 0 h 249"/>
              <a:gd name="T26" fmla="*/ 518 w 518"/>
              <a:gd name="T27" fmla="*/ 249 h 2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18" h="249">
                <a:moveTo>
                  <a:pt x="305" y="249"/>
                </a:moveTo>
                <a:lnTo>
                  <a:pt x="0" y="171"/>
                </a:lnTo>
                <a:lnTo>
                  <a:pt x="246" y="11"/>
                </a:lnTo>
                <a:lnTo>
                  <a:pt x="261" y="0"/>
                </a:lnTo>
                <a:lnTo>
                  <a:pt x="518" y="104"/>
                </a:lnTo>
                <a:lnTo>
                  <a:pt x="469" y="151"/>
                </a:lnTo>
                <a:lnTo>
                  <a:pt x="355" y="249"/>
                </a:lnTo>
                <a:lnTo>
                  <a:pt x="305" y="249"/>
                </a:lnTo>
                <a:close/>
              </a:path>
            </a:pathLst>
          </a:custGeom>
          <a:solidFill>
            <a:srgbClr val="FFFF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3" name="Freeform 490"/>
          <p:cNvSpPr>
            <a:spLocks/>
          </p:cNvSpPr>
          <p:nvPr/>
        </p:nvSpPr>
        <p:spPr bwMode="auto">
          <a:xfrm>
            <a:off x="4127660" y="4266167"/>
            <a:ext cx="239712" cy="93663"/>
          </a:xfrm>
          <a:custGeom>
            <a:avLst/>
            <a:gdLst>
              <a:gd name="T0" fmla="*/ 2147483647 w 606"/>
              <a:gd name="T1" fmla="*/ 2147483647 h 233"/>
              <a:gd name="T2" fmla="*/ 2147483647 w 606"/>
              <a:gd name="T3" fmla="*/ 2147483647 h 233"/>
              <a:gd name="T4" fmla="*/ 2147483647 w 606"/>
              <a:gd name="T5" fmla="*/ 2147483647 h 233"/>
              <a:gd name="T6" fmla="*/ 2147483647 w 606"/>
              <a:gd name="T7" fmla="*/ 2147483647 h 233"/>
              <a:gd name="T8" fmla="*/ 2147483647 w 606"/>
              <a:gd name="T9" fmla="*/ 2147483647 h 233"/>
              <a:gd name="T10" fmla="*/ 2147483647 w 606"/>
              <a:gd name="T11" fmla="*/ 2147483647 h 233"/>
              <a:gd name="T12" fmla="*/ 2147483647 w 606"/>
              <a:gd name="T13" fmla="*/ 2147483647 h 233"/>
              <a:gd name="T14" fmla="*/ 2147483647 w 606"/>
              <a:gd name="T15" fmla="*/ 2147483647 h 233"/>
              <a:gd name="T16" fmla="*/ 2147483647 w 606"/>
              <a:gd name="T17" fmla="*/ 2147483647 h 233"/>
              <a:gd name="T18" fmla="*/ 2147483647 w 606"/>
              <a:gd name="T19" fmla="*/ 2147483647 h 233"/>
              <a:gd name="T20" fmla="*/ 2147483647 w 606"/>
              <a:gd name="T21" fmla="*/ 2147483647 h 233"/>
              <a:gd name="T22" fmla="*/ 2147483647 w 606"/>
              <a:gd name="T23" fmla="*/ 2147483647 h 233"/>
              <a:gd name="T24" fmla="*/ 2147483647 w 606"/>
              <a:gd name="T25" fmla="*/ 2147483647 h 233"/>
              <a:gd name="T26" fmla="*/ 2147483647 w 606"/>
              <a:gd name="T27" fmla="*/ 2147483647 h 233"/>
              <a:gd name="T28" fmla="*/ 2147483647 w 606"/>
              <a:gd name="T29" fmla="*/ 2147483647 h 233"/>
              <a:gd name="T30" fmla="*/ 2147483647 w 606"/>
              <a:gd name="T31" fmla="*/ 2147483647 h 233"/>
              <a:gd name="T32" fmla="*/ 0 w 606"/>
              <a:gd name="T33" fmla="*/ 2147483647 h 233"/>
              <a:gd name="T34" fmla="*/ 2147483647 w 606"/>
              <a:gd name="T35" fmla="*/ 2147483647 h 233"/>
              <a:gd name="T36" fmla="*/ 2147483647 w 606"/>
              <a:gd name="T37" fmla="*/ 2147483647 h 233"/>
              <a:gd name="T38" fmla="*/ 2147483647 w 606"/>
              <a:gd name="T39" fmla="*/ 2147483647 h 233"/>
              <a:gd name="T40" fmla="*/ 2147483647 w 606"/>
              <a:gd name="T41" fmla="*/ 0 h 233"/>
              <a:gd name="T42" fmla="*/ 2147483647 w 606"/>
              <a:gd name="T43" fmla="*/ 2147483647 h 233"/>
              <a:gd name="T44" fmla="*/ 2147483647 w 606"/>
              <a:gd name="T45" fmla="*/ 2147483647 h 233"/>
              <a:gd name="T46" fmla="*/ 2147483647 w 606"/>
              <a:gd name="T47" fmla="*/ 2147483647 h 233"/>
              <a:gd name="T48" fmla="*/ 2147483647 w 606"/>
              <a:gd name="T49" fmla="*/ 2147483647 h 233"/>
              <a:gd name="T50" fmla="*/ 2147483647 w 606"/>
              <a:gd name="T51" fmla="*/ 2147483647 h 233"/>
              <a:gd name="T52" fmla="*/ 2147483647 w 606"/>
              <a:gd name="T53" fmla="*/ 2147483647 h 233"/>
              <a:gd name="T54" fmla="*/ 2147483647 w 606"/>
              <a:gd name="T55" fmla="*/ 2147483647 h 233"/>
              <a:gd name="T56" fmla="*/ 2147483647 w 606"/>
              <a:gd name="T57" fmla="*/ 2147483647 h 233"/>
              <a:gd name="T58" fmla="*/ 2147483647 w 606"/>
              <a:gd name="T59" fmla="*/ 2147483647 h 233"/>
              <a:gd name="T60" fmla="*/ 2147483647 w 606"/>
              <a:gd name="T61" fmla="*/ 2147483647 h 233"/>
              <a:gd name="T62" fmla="*/ 2147483647 w 606"/>
              <a:gd name="T63" fmla="*/ 2147483647 h 233"/>
              <a:gd name="T64" fmla="*/ 2147483647 w 606"/>
              <a:gd name="T65" fmla="*/ 2147483647 h 233"/>
              <a:gd name="T66" fmla="*/ 2147483647 w 606"/>
              <a:gd name="T67" fmla="*/ 2147483647 h 233"/>
              <a:gd name="T68" fmla="*/ 2147483647 w 606"/>
              <a:gd name="T69" fmla="*/ 2147483647 h 233"/>
              <a:gd name="T70" fmla="*/ 2147483647 w 606"/>
              <a:gd name="T71" fmla="*/ 2147483647 h 233"/>
              <a:gd name="T72" fmla="*/ 2147483647 w 606"/>
              <a:gd name="T73" fmla="*/ 2147483647 h 233"/>
              <a:gd name="T74" fmla="*/ 2147483647 w 606"/>
              <a:gd name="T75" fmla="*/ 2147483647 h 233"/>
              <a:gd name="T76" fmla="*/ 2147483647 w 606"/>
              <a:gd name="T77" fmla="*/ 2147483647 h 233"/>
              <a:gd name="T78" fmla="*/ 2147483647 w 606"/>
              <a:gd name="T79" fmla="*/ 2147483647 h 233"/>
              <a:gd name="T80" fmla="*/ 2147483647 w 606"/>
              <a:gd name="T81" fmla="*/ 2147483647 h 233"/>
              <a:gd name="T82" fmla="*/ 2147483647 w 606"/>
              <a:gd name="T83" fmla="*/ 2147483647 h 233"/>
              <a:gd name="T84" fmla="*/ 2147483647 w 606"/>
              <a:gd name="T85" fmla="*/ 2147483647 h 233"/>
              <a:gd name="T86" fmla="*/ 2147483647 w 606"/>
              <a:gd name="T87" fmla="*/ 2147483647 h 233"/>
              <a:gd name="T88" fmla="*/ 2147483647 w 606"/>
              <a:gd name="T89" fmla="*/ 2147483647 h 233"/>
              <a:gd name="T90" fmla="*/ 2147483647 w 606"/>
              <a:gd name="T91" fmla="*/ 2147483647 h 233"/>
              <a:gd name="T92" fmla="*/ 2147483647 w 606"/>
              <a:gd name="T93" fmla="*/ 2147483647 h 233"/>
              <a:gd name="T94" fmla="*/ 2147483647 w 606"/>
              <a:gd name="T95" fmla="*/ 2147483647 h 233"/>
              <a:gd name="T96" fmla="*/ 2147483647 w 606"/>
              <a:gd name="T97" fmla="*/ 2147483647 h 233"/>
              <a:gd name="T98" fmla="*/ 2147483647 w 606"/>
              <a:gd name="T99" fmla="*/ 2147483647 h 233"/>
              <a:gd name="T100" fmla="*/ 2147483647 w 606"/>
              <a:gd name="T101" fmla="*/ 2147483647 h 233"/>
              <a:gd name="T102" fmla="*/ 2147483647 w 606"/>
              <a:gd name="T103" fmla="*/ 2147483647 h 233"/>
              <a:gd name="T104" fmla="*/ 2147483647 w 606"/>
              <a:gd name="T105" fmla="*/ 2147483647 h 23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06"/>
              <a:gd name="T160" fmla="*/ 0 h 233"/>
              <a:gd name="T161" fmla="*/ 606 w 606"/>
              <a:gd name="T162" fmla="*/ 233 h 23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06" h="233">
                <a:moveTo>
                  <a:pt x="321" y="233"/>
                </a:moveTo>
                <a:lnTo>
                  <a:pt x="300" y="229"/>
                </a:lnTo>
                <a:lnTo>
                  <a:pt x="279" y="227"/>
                </a:lnTo>
                <a:lnTo>
                  <a:pt x="260" y="223"/>
                </a:lnTo>
                <a:lnTo>
                  <a:pt x="240" y="219"/>
                </a:lnTo>
                <a:lnTo>
                  <a:pt x="219" y="216"/>
                </a:lnTo>
                <a:lnTo>
                  <a:pt x="199" y="212"/>
                </a:lnTo>
                <a:lnTo>
                  <a:pt x="179" y="209"/>
                </a:lnTo>
                <a:lnTo>
                  <a:pt x="158" y="206"/>
                </a:lnTo>
                <a:lnTo>
                  <a:pt x="139" y="202"/>
                </a:lnTo>
                <a:lnTo>
                  <a:pt x="119" y="199"/>
                </a:lnTo>
                <a:lnTo>
                  <a:pt x="99" y="196"/>
                </a:lnTo>
                <a:lnTo>
                  <a:pt x="79" y="192"/>
                </a:lnTo>
                <a:lnTo>
                  <a:pt x="60" y="189"/>
                </a:lnTo>
                <a:lnTo>
                  <a:pt x="40" y="185"/>
                </a:lnTo>
                <a:lnTo>
                  <a:pt x="20" y="181"/>
                </a:lnTo>
                <a:lnTo>
                  <a:pt x="0" y="177"/>
                </a:lnTo>
                <a:lnTo>
                  <a:pt x="8" y="131"/>
                </a:lnTo>
                <a:lnTo>
                  <a:pt x="10" y="87"/>
                </a:lnTo>
                <a:lnTo>
                  <a:pt x="9" y="45"/>
                </a:lnTo>
                <a:lnTo>
                  <a:pt x="5" y="0"/>
                </a:lnTo>
                <a:lnTo>
                  <a:pt x="44" y="4"/>
                </a:lnTo>
                <a:lnTo>
                  <a:pt x="81" y="9"/>
                </a:lnTo>
                <a:lnTo>
                  <a:pt x="119" y="13"/>
                </a:lnTo>
                <a:lnTo>
                  <a:pt x="156" y="18"/>
                </a:lnTo>
                <a:lnTo>
                  <a:pt x="195" y="22"/>
                </a:lnTo>
                <a:lnTo>
                  <a:pt x="231" y="26"/>
                </a:lnTo>
                <a:lnTo>
                  <a:pt x="269" y="31"/>
                </a:lnTo>
                <a:lnTo>
                  <a:pt x="306" y="35"/>
                </a:lnTo>
                <a:lnTo>
                  <a:pt x="344" y="39"/>
                </a:lnTo>
                <a:lnTo>
                  <a:pt x="380" y="44"/>
                </a:lnTo>
                <a:lnTo>
                  <a:pt x="418" y="48"/>
                </a:lnTo>
                <a:lnTo>
                  <a:pt x="456" y="52"/>
                </a:lnTo>
                <a:lnTo>
                  <a:pt x="493" y="57"/>
                </a:lnTo>
                <a:lnTo>
                  <a:pt x="531" y="61"/>
                </a:lnTo>
                <a:lnTo>
                  <a:pt x="569" y="65"/>
                </a:lnTo>
                <a:lnTo>
                  <a:pt x="606" y="69"/>
                </a:lnTo>
                <a:lnTo>
                  <a:pt x="591" y="80"/>
                </a:lnTo>
                <a:lnTo>
                  <a:pt x="574" y="93"/>
                </a:lnTo>
                <a:lnTo>
                  <a:pt x="558" y="106"/>
                </a:lnTo>
                <a:lnTo>
                  <a:pt x="541" y="120"/>
                </a:lnTo>
                <a:lnTo>
                  <a:pt x="523" y="135"/>
                </a:lnTo>
                <a:lnTo>
                  <a:pt x="506" y="149"/>
                </a:lnTo>
                <a:lnTo>
                  <a:pt x="489" y="162"/>
                </a:lnTo>
                <a:lnTo>
                  <a:pt x="471" y="175"/>
                </a:lnTo>
                <a:lnTo>
                  <a:pt x="452" y="187"/>
                </a:lnTo>
                <a:lnTo>
                  <a:pt x="434" y="198"/>
                </a:lnTo>
                <a:lnTo>
                  <a:pt x="415" y="207"/>
                </a:lnTo>
                <a:lnTo>
                  <a:pt x="397" y="216"/>
                </a:lnTo>
                <a:lnTo>
                  <a:pt x="378" y="223"/>
                </a:lnTo>
                <a:lnTo>
                  <a:pt x="358" y="229"/>
                </a:lnTo>
                <a:lnTo>
                  <a:pt x="340" y="232"/>
                </a:lnTo>
                <a:lnTo>
                  <a:pt x="321" y="233"/>
                </a:lnTo>
                <a:close/>
              </a:path>
            </a:pathLst>
          </a:custGeom>
          <a:solidFill>
            <a:srgbClr val="99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4" name="Freeform 491"/>
          <p:cNvSpPr>
            <a:spLocks/>
          </p:cNvSpPr>
          <p:nvPr/>
        </p:nvSpPr>
        <p:spPr bwMode="auto">
          <a:xfrm>
            <a:off x="4051460" y="4277280"/>
            <a:ext cx="63500" cy="53975"/>
          </a:xfrm>
          <a:custGeom>
            <a:avLst/>
            <a:gdLst>
              <a:gd name="T0" fmla="*/ 2147483647 w 162"/>
              <a:gd name="T1" fmla="*/ 2147483647 h 135"/>
              <a:gd name="T2" fmla="*/ 0 w 162"/>
              <a:gd name="T3" fmla="*/ 2147483647 h 135"/>
              <a:gd name="T4" fmla="*/ 2147483647 w 162"/>
              <a:gd name="T5" fmla="*/ 0 h 135"/>
              <a:gd name="T6" fmla="*/ 2147483647 w 162"/>
              <a:gd name="T7" fmla="*/ 2147483647 h 135"/>
              <a:gd name="T8" fmla="*/ 2147483647 w 162"/>
              <a:gd name="T9" fmla="*/ 2147483647 h 135"/>
              <a:gd name="T10" fmla="*/ 0 60000 65536"/>
              <a:gd name="T11" fmla="*/ 0 60000 65536"/>
              <a:gd name="T12" fmla="*/ 0 60000 65536"/>
              <a:gd name="T13" fmla="*/ 0 60000 65536"/>
              <a:gd name="T14" fmla="*/ 0 60000 65536"/>
              <a:gd name="T15" fmla="*/ 0 w 162"/>
              <a:gd name="T16" fmla="*/ 0 h 135"/>
              <a:gd name="T17" fmla="*/ 162 w 162"/>
              <a:gd name="T18" fmla="*/ 135 h 135"/>
            </a:gdLst>
            <a:ahLst/>
            <a:cxnLst>
              <a:cxn ang="T10">
                <a:pos x="T0" y="T1"/>
              </a:cxn>
              <a:cxn ang="T11">
                <a:pos x="T2" y="T3"/>
              </a:cxn>
              <a:cxn ang="T12">
                <a:pos x="T4" y="T5"/>
              </a:cxn>
              <a:cxn ang="T13">
                <a:pos x="T6" y="T7"/>
              </a:cxn>
              <a:cxn ang="T14">
                <a:pos x="T8" y="T9"/>
              </a:cxn>
            </a:cxnLst>
            <a:rect l="T15" t="T16" r="T17" b="T18"/>
            <a:pathLst>
              <a:path w="162" h="135">
                <a:moveTo>
                  <a:pt x="148" y="135"/>
                </a:moveTo>
                <a:lnTo>
                  <a:pt x="0" y="88"/>
                </a:lnTo>
                <a:lnTo>
                  <a:pt x="153" y="0"/>
                </a:lnTo>
                <a:lnTo>
                  <a:pt x="162" y="104"/>
                </a:lnTo>
                <a:lnTo>
                  <a:pt x="148" y="135"/>
                </a:lnTo>
                <a:close/>
              </a:path>
            </a:pathLst>
          </a:custGeom>
          <a:solidFill>
            <a:srgbClr val="33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5" name="Freeform 492"/>
          <p:cNvSpPr>
            <a:spLocks/>
          </p:cNvSpPr>
          <p:nvPr/>
        </p:nvSpPr>
        <p:spPr bwMode="auto">
          <a:xfrm>
            <a:off x="3941923" y="4183616"/>
            <a:ext cx="150813" cy="122238"/>
          </a:xfrm>
          <a:custGeom>
            <a:avLst/>
            <a:gdLst>
              <a:gd name="T0" fmla="*/ 2147483647 w 379"/>
              <a:gd name="T1" fmla="*/ 2147483647 h 309"/>
              <a:gd name="T2" fmla="*/ 0 w 379"/>
              <a:gd name="T3" fmla="*/ 2147483647 h 309"/>
              <a:gd name="T4" fmla="*/ 2147483647 w 379"/>
              <a:gd name="T5" fmla="*/ 0 h 309"/>
              <a:gd name="T6" fmla="*/ 2147483647 w 379"/>
              <a:gd name="T7" fmla="*/ 2147483647 h 309"/>
              <a:gd name="T8" fmla="*/ 2147483647 w 379"/>
              <a:gd name="T9" fmla="*/ 2147483647 h 309"/>
              <a:gd name="T10" fmla="*/ 2147483647 w 379"/>
              <a:gd name="T11" fmla="*/ 2147483647 h 309"/>
              <a:gd name="T12" fmla="*/ 2147483647 w 379"/>
              <a:gd name="T13" fmla="*/ 2147483647 h 309"/>
              <a:gd name="T14" fmla="*/ 2147483647 w 379"/>
              <a:gd name="T15" fmla="*/ 2147483647 h 309"/>
              <a:gd name="T16" fmla="*/ 2147483647 w 379"/>
              <a:gd name="T17" fmla="*/ 2147483647 h 309"/>
              <a:gd name="T18" fmla="*/ 2147483647 w 379"/>
              <a:gd name="T19" fmla="*/ 2147483647 h 309"/>
              <a:gd name="T20" fmla="*/ 2147483647 w 379"/>
              <a:gd name="T21" fmla="*/ 2147483647 h 309"/>
              <a:gd name="T22" fmla="*/ 2147483647 w 379"/>
              <a:gd name="T23" fmla="*/ 2147483647 h 309"/>
              <a:gd name="T24" fmla="*/ 2147483647 w 379"/>
              <a:gd name="T25" fmla="*/ 2147483647 h 309"/>
              <a:gd name="T26" fmla="*/ 2147483647 w 379"/>
              <a:gd name="T27" fmla="*/ 2147483647 h 309"/>
              <a:gd name="T28" fmla="*/ 2147483647 w 379"/>
              <a:gd name="T29" fmla="*/ 2147483647 h 309"/>
              <a:gd name="T30" fmla="*/ 2147483647 w 379"/>
              <a:gd name="T31" fmla="*/ 2147483647 h 309"/>
              <a:gd name="T32" fmla="*/ 2147483647 w 379"/>
              <a:gd name="T33" fmla="*/ 2147483647 h 309"/>
              <a:gd name="T34" fmla="*/ 2147483647 w 379"/>
              <a:gd name="T35" fmla="*/ 2147483647 h 309"/>
              <a:gd name="T36" fmla="*/ 2147483647 w 379"/>
              <a:gd name="T37" fmla="*/ 2147483647 h 309"/>
              <a:gd name="T38" fmla="*/ 2147483647 w 379"/>
              <a:gd name="T39" fmla="*/ 2147483647 h 30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79"/>
              <a:gd name="T61" fmla="*/ 0 h 309"/>
              <a:gd name="T62" fmla="*/ 379 w 379"/>
              <a:gd name="T63" fmla="*/ 309 h 30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79" h="309">
                <a:moveTo>
                  <a:pt x="157" y="309"/>
                </a:moveTo>
                <a:lnTo>
                  <a:pt x="0" y="162"/>
                </a:lnTo>
                <a:lnTo>
                  <a:pt x="98" y="0"/>
                </a:lnTo>
                <a:lnTo>
                  <a:pt x="117" y="9"/>
                </a:lnTo>
                <a:lnTo>
                  <a:pt x="135" y="20"/>
                </a:lnTo>
                <a:lnTo>
                  <a:pt x="154" y="31"/>
                </a:lnTo>
                <a:lnTo>
                  <a:pt x="172" y="44"/>
                </a:lnTo>
                <a:lnTo>
                  <a:pt x="189" y="56"/>
                </a:lnTo>
                <a:lnTo>
                  <a:pt x="207" y="70"/>
                </a:lnTo>
                <a:lnTo>
                  <a:pt x="224" y="83"/>
                </a:lnTo>
                <a:lnTo>
                  <a:pt x="241" y="96"/>
                </a:lnTo>
                <a:lnTo>
                  <a:pt x="259" y="110"/>
                </a:lnTo>
                <a:lnTo>
                  <a:pt x="276" y="123"/>
                </a:lnTo>
                <a:lnTo>
                  <a:pt x="292" y="135"/>
                </a:lnTo>
                <a:lnTo>
                  <a:pt x="310" y="145"/>
                </a:lnTo>
                <a:lnTo>
                  <a:pt x="327" y="156"/>
                </a:lnTo>
                <a:lnTo>
                  <a:pt x="344" y="165"/>
                </a:lnTo>
                <a:lnTo>
                  <a:pt x="361" y="173"/>
                </a:lnTo>
                <a:lnTo>
                  <a:pt x="379" y="178"/>
                </a:lnTo>
                <a:lnTo>
                  <a:pt x="157" y="309"/>
                </a:lnTo>
                <a:close/>
              </a:path>
            </a:pathLst>
          </a:cu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6" name="Freeform 493"/>
          <p:cNvSpPr>
            <a:spLocks/>
          </p:cNvSpPr>
          <p:nvPr/>
        </p:nvSpPr>
        <p:spPr bwMode="auto">
          <a:xfrm>
            <a:off x="4053047" y="4356654"/>
            <a:ext cx="171450" cy="292100"/>
          </a:xfrm>
          <a:custGeom>
            <a:avLst/>
            <a:gdLst>
              <a:gd name="T0" fmla="*/ 2147483647 w 434"/>
              <a:gd name="T1" fmla="*/ 2147483647 h 737"/>
              <a:gd name="T2" fmla="*/ 2147483647 w 434"/>
              <a:gd name="T3" fmla="*/ 2147483647 h 737"/>
              <a:gd name="T4" fmla="*/ 2147483647 w 434"/>
              <a:gd name="T5" fmla="*/ 2147483647 h 737"/>
              <a:gd name="T6" fmla="*/ 2147483647 w 434"/>
              <a:gd name="T7" fmla="*/ 2147483647 h 737"/>
              <a:gd name="T8" fmla="*/ 2147483647 w 434"/>
              <a:gd name="T9" fmla="*/ 2147483647 h 737"/>
              <a:gd name="T10" fmla="*/ 2147483647 w 434"/>
              <a:gd name="T11" fmla="*/ 2147483647 h 737"/>
              <a:gd name="T12" fmla="*/ 2147483647 w 434"/>
              <a:gd name="T13" fmla="*/ 2147483647 h 737"/>
              <a:gd name="T14" fmla="*/ 2147483647 w 434"/>
              <a:gd name="T15" fmla="*/ 2147483647 h 737"/>
              <a:gd name="T16" fmla="*/ 2147483647 w 434"/>
              <a:gd name="T17" fmla="*/ 2147483647 h 737"/>
              <a:gd name="T18" fmla="*/ 2147483647 w 434"/>
              <a:gd name="T19" fmla="*/ 2147483647 h 737"/>
              <a:gd name="T20" fmla="*/ 2147483647 w 434"/>
              <a:gd name="T21" fmla="*/ 2147483647 h 737"/>
              <a:gd name="T22" fmla="*/ 2147483647 w 434"/>
              <a:gd name="T23" fmla="*/ 2147483647 h 737"/>
              <a:gd name="T24" fmla="*/ 2147483647 w 434"/>
              <a:gd name="T25" fmla="*/ 2147483647 h 737"/>
              <a:gd name="T26" fmla="*/ 2147483647 w 434"/>
              <a:gd name="T27" fmla="*/ 2147483647 h 737"/>
              <a:gd name="T28" fmla="*/ 2147483647 w 434"/>
              <a:gd name="T29" fmla="*/ 2147483647 h 737"/>
              <a:gd name="T30" fmla="*/ 2147483647 w 434"/>
              <a:gd name="T31" fmla="*/ 2147483647 h 737"/>
              <a:gd name="T32" fmla="*/ 2147483647 w 434"/>
              <a:gd name="T33" fmla="*/ 2147483647 h 737"/>
              <a:gd name="T34" fmla="*/ 2147483647 w 434"/>
              <a:gd name="T35" fmla="*/ 2147483647 h 737"/>
              <a:gd name="T36" fmla="*/ 2147483647 w 434"/>
              <a:gd name="T37" fmla="*/ 2147483647 h 737"/>
              <a:gd name="T38" fmla="*/ 2147483647 w 434"/>
              <a:gd name="T39" fmla="*/ 2147483647 h 737"/>
              <a:gd name="T40" fmla="*/ 2147483647 w 434"/>
              <a:gd name="T41" fmla="*/ 2147483647 h 737"/>
              <a:gd name="T42" fmla="*/ 2147483647 w 434"/>
              <a:gd name="T43" fmla="*/ 2147483647 h 737"/>
              <a:gd name="T44" fmla="*/ 2147483647 w 434"/>
              <a:gd name="T45" fmla="*/ 2147483647 h 737"/>
              <a:gd name="T46" fmla="*/ 2147483647 w 434"/>
              <a:gd name="T47" fmla="*/ 2147483647 h 737"/>
              <a:gd name="T48" fmla="*/ 2147483647 w 434"/>
              <a:gd name="T49" fmla="*/ 2147483647 h 737"/>
              <a:gd name="T50" fmla="*/ 2147483647 w 434"/>
              <a:gd name="T51" fmla="*/ 2147483647 h 737"/>
              <a:gd name="T52" fmla="*/ 2147483647 w 434"/>
              <a:gd name="T53" fmla="*/ 2147483647 h 737"/>
              <a:gd name="T54" fmla="*/ 2147483647 w 434"/>
              <a:gd name="T55" fmla="*/ 2147483647 h 737"/>
              <a:gd name="T56" fmla="*/ 2147483647 w 434"/>
              <a:gd name="T57" fmla="*/ 2147483647 h 737"/>
              <a:gd name="T58" fmla="*/ 2147483647 w 434"/>
              <a:gd name="T59" fmla="*/ 2147483647 h 737"/>
              <a:gd name="T60" fmla="*/ 2147483647 w 434"/>
              <a:gd name="T61" fmla="*/ 2147483647 h 737"/>
              <a:gd name="T62" fmla="*/ 2147483647 w 434"/>
              <a:gd name="T63" fmla="*/ 2147483647 h 737"/>
              <a:gd name="T64" fmla="*/ 2147483647 w 434"/>
              <a:gd name="T65" fmla="*/ 2147483647 h 737"/>
              <a:gd name="T66" fmla="*/ 2147483647 w 434"/>
              <a:gd name="T67" fmla="*/ 2147483647 h 737"/>
              <a:gd name="T68" fmla="*/ 2147483647 w 434"/>
              <a:gd name="T69" fmla="*/ 2147483647 h 737"/>
              <a:gd name="T70" fmla="*/ 2147483647 w 434"/>
              <a:gd name="T71" fmla="*/ 2147483647 h 737"/>
              <a:gd name="T72" fmla="*/ 2147483647 w 434"/>
              <a:gd name="T73" fmla="*/ 2147483647 h 737"/>
              <a:gd name="T74" fmla="*/ 2147483647 w 434"/>
              <a:gd name="T75" fmla="*/ 2147483647 h 737"/>
              <a:gd name="T76" fmla="*/ 2147483647 w 434"/>
              <a:gd name="T77" fmla="*/ 2147483647 h 737"/>
              <a:gd name="T78" fmla="*/ 2147483647 w 434"/>
              <a:gd name="T79" fmla="*/ 2147483647 h 737"/>
              <a:gd name="T80" fmla="*/ 2147483647 w 434"/>
              <a:gd name="T81" fmla="*/ 2147483647 h 737"/>
              <a:gd name="T82" fmla="*/ 2147483647 w 434"/>
              <a:gd name="T83" fmla="*/ 2147483647 h 737"/>
              <a:gd name="T84" fmla="*/ 2147483647 w 434"/>
              <a:gd name="T85" fmla="*/ 2147483647 h 737"/>
              <a:gd name="T86" fmla="*/ 2147483647 w 434"/>
              <a:gd name="T87" fmla="*/ 2147483647 h 737"/>
              <a:gd name="T88" fmla="*/ 2147483647 w 434"/>
              <a:gd name="T89" fmla="*/ 2147483647 h 737"/>
              <a:gd name="T90" fmla="*/ 2147483647 w 434"/>
              <a:gd name="T91" fmla="*/ 2147483647 h 737"/>
              <a:gd name="T92" fmla="*/ 2147483647 w 434"/>
              <a:gd name="T93" fmla="*/ 2147483647 h 737"/>
              <a:gd name="T94" fmla="*/ 2147483647 w 434"/>
              <a:gd name="T95" fmla="*/ 2147483647 h 737"/>
              <a:gd name="T96" fmla="*/ 2147483647 w 434"/>
              <a:gd name="T97" fmla="*/ 2147483647 h 737"/>
              <a:gd name="T98" fmla="*/ 2147483647 w 434"/>
              <a:gd name="T99" fmla="*/ 2147483647 h 737"/>
              <a:gd name="T100" fmla="*/ 2147483647 w 434"/>
              <a:gd name="T101" fmla="*/ 2147483647 h 737"/>
              <a:gd name="T102" fmla="*/ 2147483647 w 434"/>
              <a:gd name="T103" fmla="*/ 2147483647 h 737"/>
              <a:gd name="T104" fmla="*/ 2147483647 w 434"/>
              <a:gd name="T105" fmla="*/ 2147483647 h 737"/>
              <a:gd name="T106" fmla="*/ 2147483647 w 434"/>
              <a:gd name="T107" fmla="*/ 2147483647 h 737"/>
              <a:gd name="T108" fmla="*/ 2147483647 w 434"/>
              <a:gd name="T109" fmla="*/ 2147483647 h 737"/>
              <a:gd name="T110" fmla="*/ 2147483647 w 434"/>
              <a:gd name="T111" fmla="*/ 2147483647 h 73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34"/>
              <a:gd name="T169" fmla="*/ 0 h 737"/>
              <a:gd name="T170" fmla="*/ 434 w 434"/>
              <a:gd name="T171" fmla="*/ 737 h 73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34" h="737">
                <a:moveTo>
                  <a:pt x="192" y="733"/>
                </a:moveTo>
                <a:lnTo>
                  <a:pt x="169" y="722"/>
                </a:lnTo>
                <a:lnTo>
                  <a:pt x="146" y="704"/>
                </a:lnTo>
                <a:lnTo>
                  <a:pt x="123" y="682"/>
                </a:lnTo>
                <a:lnTo>
                  <a:pt x="104" y="655"/>
                </a:lnTo>
                <a:lnTo>
                  <a:pt x="85" y="626"/>
                </a:lnTo>
                <a:lnTo>
                  <a:pt x="72" y="595"/>
                </a:lnTo>
                <a:lnTo>
                  <a:pt x="60" y="565"/>
                </a:lnTo>
                <a:lnTo>
                  <a:pt x="55" y="539"/>
                </a:lnTo>
                <a:lnTo>
                  <a:pt x="66" y="530"/>
                </a:lnTo>
                <a:lnTo>
                  <a:pt x="79" y="521"/>
                </a:lnTo>
                <a:lnTo>
                  <a:pt x="90" y="515"/>
                </a:lnTo>
                <a:lnTo>
                  <a:pt x="103" y="507"/>
                </a:lnTo>
                <a:lnTo>
                  <a:pt x="113" y="502"/>
                </a:lnTo>
                <a:lnTo>
                  <a:pt x="126" y="497"/>
                </a:lnTo>
                <a:lnTo>
                  <a:pt x="139" y="491"/>
                </a:lnTo>
                <a:lnTo>
                  <a:pt x="153" y="488"/>
                </a:lnTo>
                <a:lnTo>
                  <a:pt x="156" y="463"/>
                </a:lnTo>
                <a:lnTo>
                  <a:pt x="156" y="444"/>
                </a:lnTo>
                <a:lnTo>
                  <a:pt x="157" y="427"/>
                </a:lnTo>
                <a:lnTo>
                  <a:pt x="157" y="410"/>
                </a:lnTo>
                <a:lnTo>
                  <a:pt x="155" y="396"/>
                </a:lnTo>
                <a:lnTo>
                  <a:pt x="149" y="380"/>
                </a:lnTo>
                <a:lnTo>
                  <a:pt x="140" y="363"/>
                </a:lnTo>
                <a:lnTo>
                  <a:pt x="129" y="345"/>
                </a:lnTo>
                <a:lnTo>
                  <a:pt x="121" y="342"/>
                </a:lnTo>
                <a:lnTo>
                  <a:pt x="105" y="336"/>
                </a:lnTo>
                <a:lnTo>
                  <a:pt x="85" y="327"/>
                </a:lnTo>
                <a:lnTo>
                  <a:pt x="62" y="316"/>
                </a:lnTo>
                <a:lnTo>
                  <a:pt x="39" y="306"/>
                </a:lnTo>
                <a:lnTo>
                  <a:pt x="20" y="297"/>
                </a:lnTo>
                <a:lnTo>
                  <a:pt x="5" y="291"/>
                </a:lnTo>
                <a:lnTo>
                  <a:pt x="0" y="288"/>
                </a:lnTo>
                <a:lnTo>
                  <a:pt x="11" y="270"/>
                </a:lnTo>
                <a:lnTo>
                  <a:pt x="21" y="253"/>
                </a:lnTo>
                <a:lnTo>
                  <a:pt x="30" y="235"/>
                </a:lnTo>
                <a:lnTo>
                  <a:pt x="38" y="221"/>
                </a:lnTo>
                <a:lnTo>
                  <a:pt x="47" y="206"/>
                </a:lnTo>
                <a:lnTo>
                  <a:pt x="55" y="192"/>
                </a:lnTo>
                <a:lnTo>
                  <a:pt x="65" y="180"/>
                </a:lnTo>
                <a:lnTo>
                  <a:pt x="75" y="169"/>
                </a:lnTo>
                <a:lnTo>
                  <a:pt x="85" y="160"/>
                </a:lnTo>
                <a:lnTo>
                  <a:pt x="96" y="151"/>
                </a:lnTo>
                <a:lnTo>
                  <a:pt x="108" y="143"/>
                </a:lnTo>
                <a:lnTo>
                  <a:pt x="123" y="138"/>
                </a:lnTo>
                <a:lnTo>
                  <a:pt x="138" y="131"/>
                </a:lnTo>
                <a:lnTo>
                  <a:pt x="156" y="127"/>
                </a:lnTo>
                <a:lnTo>
                  <a:pt x="175" y="126"/>
                </a:lnTo>
                <a:lnTo>
                  <a:pt x="197" y="125"/>
                </a:lnTo>
                <a:lnTo>
                  <a:pt x="207" y="99"/>
                </a:lnTo>
                <a:lnTo>
                  <a:pt x="217" y="78"/>
                </a:lnTo>
                <a:lnTo>
                  <a:pt x="230" y="58"/>
                </a:lnTo>
                <a:lnTo>
                  <a:pt x="244" y="43"/>
                </a:lnTo>
                <a:lnTo>
                  <a:pt x="260" y="30"/>
                </a:lnTo>
                <a:lnTo>
                  <a:pt x="279" y="18"/>
                </a:lnTo>
                <a:lnTo>
                  <a:pt x="300" y="8"/>
                </a:lnTo>
                <a:lnTo>
                  <a:pt x="321" y="0"/>
                </a:lnTo>
                <a:lnTo>
                  <a:pt x="312" y="20"/>
                </a:lnTo>
                <a:lnTo>
                  <a:pt x="301" y="35"/>
                </a:lnTo>
                <a:lnTo>
                  <a:pt x="288" y="48"/>
                </a:lnTo>
                <a:lnTo>
                  <a:pt x="275" y="60"/>
                </a:lnTo>
                <a:lnTo>
                  <a:pt x="262" y="71"/>
                </a:lnTo>
                <a:lnTo>
                  <a:pt x="252" y="84"/>
                </a:lnTo>
                <a:lnTo>
                  <a:pt x="243" y="100"/>
                </a:lnTo>
                <a:lnTo>
                  <a:pt x="236" y="119"/>
                </a:lnTo>
                <a:lnTo>
                  <a:pt x="265" y="131"/>
                </a:lnTo>
                <a:lnTo>
                  <a:pt x="290" y="143"/>
                </a:lnTo>
                <a:lnTo>
                  <a:pt x="313" y="153"/>
                </a:lnTo>
                <a:lnTo>
                  <a:pt x="332" y="163"/>
                </a:lnTo>
                <a:lnTo>
                  <a:pt x="349" y="176"/>
                </a:lnTo>
                <a:lnTo>
                  <a:pt x="362" y="193"/>
                </a:lnTo>
                <a:lnTo>
                  <a:pt x="373" y="215"/>
                </a:lnTo>
                <a:lnTo>
                  <a:pt x="380" y="245"/>
                </a:lnTo>
                <a:lnTo>
                  <a:pt x="371" y="257"/>
                </a:lnTo>
                <a:lnTo>
                  <a:pt x="362" y="267"/>
                </a:lnTo>
                <a:lnTo>
                  <a:pt x="353" y="278"/>
                </a:lnTo>
                <a:lnTo>
                  <a:pt x="344" y="287"/>
                </a:lnTo>
                <a:lnTo>
                  <a:pt x="334" y="296"/>
                </a:lnTo>
                <a:lnTo>
                  <a:pt x="325" y="302"/>
                </a:lnTo>
                <a:lnTo>
                  <a:pt x="313" y="307"/>
                </a:lnTo>
                <a:lnTo>
                  <a:pt x="301" y="309"/>
                </a:lnTo>
                <a:lnTo>
                  <a:pt x="291" y="349"/>
                </a:lnTo>
                <a:lnTo>
                  <a:pt x="287" y="377"/>
                </a:lnTo>
                <a:lnTo>
                  <a:pt x="292" y="402"/>
                </a:lnTo>
                <a:lnTo>
                  <a:pt x="310" y="434"/>
                </a:lnTo>
                <a:lnTo>
                  <a:pt x="309" y="441"/>
                </a:lnTo>
                <a:lnTo>
                  <a:pt x="308" y="447"/>
                </a:lnTo>
                <a:lnTo>
                  <a:pt x="306" y="454"/>
                </a:lnTo>
                <a:lnTo>
                  <a:pt x="306" y="460"/>
                </a:lnTo>
                <a:lnTo>
                  <a:pt x="327" y="466"/>
                </a:lnTo>
                <a:lnTo>
                  <a:pt x="344" y="472"/>
                </a:lnTo>
                <a:lnTo>
                  <a:pt x="361" y="480"/>
                </a:lnTo>
                <a:lnTo>
                  <a:pt x="377" y="491"/>
                </a:lnTo>
                <a:lnTo>
                  <a:pt x="390" y="503"/>
                </a:lnTo>
                <a:lnTo>
                  <a:pt x="404" y="516"/>
                </a:lnTo>
                <a:lnTo>
                  <a:pt x="418" y="529"/>
                </a:lnTo>
                <a:lnTo>
                  <a:pt x="434" y="545"/>
                </a:lnTo>
                <a:lnTo>
                  <a:pt x="426" y="558"/>
                </a:lnTo>
                <a:lnTo>
                  <a:pt x="415" y="573"/>
                </a:lnTo>
                <a:lnTo>
                  <a:pt x="404" y="589"/>
                </a:lnTo>
                <a:lnTo>
                  <a:pt x="391" y="607"/>
                </a:lnTo>
                <a:lnTo>
                  <a:pt x="379" y="625"/>
                </a:lnTo>
                <a:lnTo>
                  <a:pt x="364" y="642"/>
                </a:lnTo>
                <a:lnTo>
                  <a:pt x="349" y="659"/>
                </a:lnTo>
                <a:lnTo>
                  <a:pt x="334" y="676"/>
                </a:lnTo>
                <a:lnTo>
                  <a:pt x="317" y="690"/>
                </a:lnTo>
                <a:lnTo>
                  <a:pt x="301" y="704"/>
                </a:lnTo>
                <a:lnTo>
                  <a:pt x="283" y="717"/>
                </a:lnTo>
                <a:lnTo>
                  <a:pt x="265" y="726"/>
                </a:lnTo>
                <a:lnTo>
                  <a:pt x="248" y="733"/>
                </a:lnTo>
                <a:lnTo>
                  <a:pt x="230" y="737"/>
                </a:lnTo>
                <a:lnTo>
                  <a:pt x="210" y="737"/>
                </a:lnTo>
                <a:lnTo>
                  <a:pt x="192" y="7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7" name="Freeform 494"/>
          <p:cNvSpPr>
            <a:spLocks/>
          </p:cNvSpPr>
          <p:nvPr/>
        </p:nvSpPr>
        <p:spPr bwMode="auto">
          <a:xfrm>
            <a:off x="4137185" y="4602716"/>
            <a:ext cx="44450" cy="33338"/>
          </a:xfrm>
          <a:custGeom>
            <a:avLst/>
            <a:gdLst>
              <a:gd name="T0" fmla="*/ 0 w 114"/>
              <a:gd name="T1" fmla="*/ 2147483647 h 83"/>
              <a:gd name="T2" fmla="*/ 0 w 114"/>
              <a:gd name="T3" fmla="*/ 2147483647 h 83"/>
              <a:gd name="T4" fmla="*/ 2147483647 w 114"/>
              <a:gd name="T5" fmla="*/ 0 h 83"/>
              <a:gd name="T6" fmla="*/ 2147483647 w 114"/>
              <a:gd name="T7" fmla="*/ 2147483647 h 83"/>
              <a:gd name="T8" fmla="*/ 0 w 114"/>
              <a:gd name="T9" fmla="*/ 2147483647 h 83"/>
              <a:gd name="T10" fmla="*/ 0 60000 65536"/>
              <a:gd name="T11" fmla="*/ 0 60000 65536"/>
              <a:gd name="T12" fmla="*/ 0 60000 65536"/>
              <a:gd name="T13" fmla="*/ 0 60000 65536"/>
              <a:gd name="T14" fmla="*/ 0 60000 65536"/>
              <a:gd name="T15" fmla="*/ 0 w 114"/>
              <a:gd name="T16" fmla="*/ 0 h 83"/>
              <a:gd name="T17" fmla="*/ 114 w 114"/>
              <a:gd name="T18" fmla="*/ 83 h 83"/>
            </a:gdLst>
            <a:ahLst/>
            <a:cxnLst>
              <a:cxn ang="T10">
                <a:pos x="T0" y="T1"/>
              </a:cxn>
              <a:cxn ang="T11">
                <a:pos x="T2" y="T3"/>
              </a:cxn>
              <a:cxn ang="T12">
                <a:pos x="T4" y="T5"/>
              </a:cxn>
              <a:cxn ang="T13">
                <a:pos x="T6" y="T7"/>
              </a:cxn>
              <a:cxn ang="T14">
                <a:pos x="T8" y="T9"/>
              </a:cxn>
            </a:cxnLst>
            <a:rect l="T15" t="T16" r="T17" b="T18"/>
            <a:pathLst>
              <a:path w="114" h="83">
                <a:moveTo>
                  <a:pt x="0" y="83"/>
                </a:moveTo>
                <a:lnTo>
                  <a:pt x="0" y="73"/>
                </a:lnTo>
                <a:lnTo>
                  <a:pt x="114" y="0"/>
                </a:lnTo>
                <a:lnTo>
                  <a:pt x="30" y="83"/>
                </a:lnTo>
                <a:lnTo>
                  <a:pt x="0" y="8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8" name="Freeform 495"/>
          <p:cNvSpPr>
            <a:spLocks/>
          </p:cNvSpPr>
          <p:nvPr/>
        </p:nvSpPr>
        <p:spPr bwMode="auto">
          <a:xfrm>
            <a:off x="4087973" y="4555092"/>
            <a:ext cx="117475" cy="61913"/>
          </a:xfrm>
          <a:custGeom>
            <a:avLst/>
            <a:gdLst>
              <a:gd name="T0" fmla="*/ 2147483647 w 296"/>
              <a:gd name="T1" fmla="*/ 2147483647 h 156"/>
              <a:gd name="T2" fmla="*/ 2147483647 w 296"/>
              <a:gd name="T3" fmla="*/ 2147483647 h 156"/>
              <a:gd name="T4" fmla="*/ 2147483647 w 296"/>
              <a:gd name="T5" fmla="*/ 2147483647 h 156"/>
              <a:gd name="T6" fmla="*/ 2147483647 w 296"/>
              <a:gd name="T7" fmla="*/ 2147483647 h 156"/>
              <a:gd name="T8" fmla="*/ 2147483647 w 296"/>
              <a:gd name="T9" fmla="*/ 2147483647 h 156"/>
              <a:gd name="T10" fmla="*/ 2147483647 w 296"/>
              <a:gd name="T11" fmla="*/ 2147483647 h 156"/>
              <a:gd name="T12" fmla="*/ 2147483647 w 296"/>
              <a:gd name="T13" fmla="*/ 2147483647 h 156"/>
              <a:gd name="T14" fmla="*/ 2147483647 w 296"/>
              <a:gd name="T15" fmla="*/ 2147483647 h 156"/>
              <a:gd name="T16" fmla="*/ 0 w 296"/>
              <a:gd name="T17" fmla="*/ 2147483647 h 156"/>
              <a:gd name="T18" fmla="*/ 2147483647 w 296"/>
              <a:gd name="T19" fmla="*/ 2147483647 h 156"/>
              <a:gd name="T20" fmla="*/ 2147483647 w 296"/>
              <a:gd name="T21" fmla="*/ 2147483647 h 156"/>
              <a:gd name="T22" fmla="*/ 2147483647 w 296"/>
              <a:gd name="T23" fmla="*/ 2147483647 h 156"/>
              <a:gd name="T24" fmla="*/ 2147483647 w 296"/>
              <a:gd name="T25" fmla="*/ 2147483647 h 156"/>
              <a:gd name="T26" fmla="*/ 2147483647 w 296"/>
              <a:gd name="T27" fmla="*/ 2147483647 h 156"/>
              <a:gd name="T28" fmla="*/ 2147483647 w 296"/>
              <a:gd name="T29" fmla="*/ 2147483647 h 156"/>
              <a:gd name="T30" fmla="*/ 2147483647 w 296"/>
              <a:gd name="T31" fmla="*/ 2147483647 h 156"/>
              <a:gd name="T32" fmla="*/ 2147483647 w 296"/>
              <a:gd name="T33" fmla="*/ 2147483647 h 156"/>
              <a:gd name="T34" fmla="*/ 2147483647 w 296"/>
              <a:gd name="T35" fmla="*/ 2147483647 h 156"/>
              <a:gd name="T36" fmla="*/ 2147483647 w 296"/>
              <a:gd name="T37" fmla="*/ 2147483647 h 156"/>
              <a:gd name="T38" fmla="*/ 2147483647 w 296"/>
              <a:gd name="T39" fmla="*/ 2147483647 h 156"/>
              <a:gd name="T40" fmla="*/ 2147483647 w 296"/>
              <a:gd name="T41" fmla="*/ 2147483647 h 156"/>
              <a:gd name="T42" fmla="*/ 2147483647 w 296"/>
              <a:gd name="T43" fmla="*/ 2147483647 h 156"/>
              <a:gd name="T44" fmla="*/ 2147483647 w 296"/>
              <a:gd name="T45" fmla="*/ 2147483647 h 156"/>
              <a:gd name="T46" fmla="*/ 2147483647 w 296"/>
              <a:gd name="T47" fmla="*/ 2147483647 h 156"/>
              <a:gd name="T48" fmla="*/ 2147483647 w 296"/>
              <a:gd name="T49" fmla="*/ 2147483647 h 156"/>
              <a:gd name="T50" fmla="*/ 2147483647 w 296"/>
              <a:gd name="T51" fmla="*/ 2147483647 h 156"/>
              <a:gd name="T52" fmla="*/ 2147483647 w 296"/>
              <a:gd name="T53" fmla="*/ 2147483647 h 156"/>
              <a:gd name="T54" fmla="*/ 2147483647 w 296"/>
              <a:gd name="T55" fmla="*/ 2147483647 h 156"/>
              <a:gd name="T56" fmla="*/ 2147483647 w 296"/>
              <a:gd name="T57" fmla="*/ 2147483647 h 156"/>
              <a:gd name="T58" fmla="*/ 2147483647 w 296"/>
              <a:gd name="T59" fmla="*/ 2147483647 h 156"/>
              <a:gd name="T60" fmla="*/ 2147483647 w 296"/>
              <a:gd name="T61" fmla="*/ 2147483647 h 156"/>
              <a:gd name="T62" fmla="*/ 2147483647 w 296"/>
              <a:gd name="T63" fmla="*/ 2147483647 h 156"/>
              <a:gd name="T64" fmla="*/ 2147483647 w 296"/>
              <a:gd name="T65" fmla="*/ 0 h 156"/>
              <a:gd name="T66" fmla="*/ 2147483647 w 296"/>
              <a:gd name="T67" fmla="*/ 0 h 156"/>
              <a:gd name="T68" fmla="*/ 2147483647 w 296"/>
              <a:gd name="T69" fmla="*/ 2147483647 h 156"/>
              <a:gd name="T70" fmla="*/ 2147483647 w 296"/>
              <a:gd name="T71" fmla="*/ 2147483647 h 156"/>
              <a:gd name="T72" fmla="*/ 2147483647 w 296"/>
              <a:gd name="T73" fmla="*/ 2147483647 h 156"/>
              <a:gd name="T74" fmla="*/ 2147483647 w 296"/>
              <a:gd name="T75" fmla="*/ 2147483647 h 156"/>
              <a:gd name="T76" fmla="*/ 2147483647 w 296"/>
              <a:gd name="T77" fmla="*/ 2147483647 h 156"/>
              <a:gd name="T78" fmla="*/ 2147483647 w 296"/>
              <a:gd name="T79" fmla="*/ 2147483647 h 156"/>
              <a:gd name="T80" fmla="*/ 2147483647 w 296"/>
              <a:gd name="T81" fmla="*/ 2147483647 h 156"/>
              <a:gd name="T82" fmla="*/ 2147483647 w 296"/>
              <a:gd name="T83" fmla="*/ 2147483647 h 156"/>
              <a:gd name="T84" fmla="*/ 2147483647 w 296"/>
              <a:gd name="T85" fmla="*/ 2147483647 h 156"/>
              <a:gd name="T86" fmla="*/ 2147483647 w 296"/>
              <a:gd name="T87" fmla="*/ 2147483647 h 156"/>
              <a:gd name="T88" fmla="*/ 2147483647 w 296"/>
              <a:gd name="T89" fmla="*/ 2147483647 h 156"/>
              <a:gd name="T90" fmla="*/ 2147483647 w 296"/>
              <a:gd name="T91" fmla="*/ 2147483647 h 156"/>
              <a:gd name="T92" fmla="*/ 2147483647 w 296"/>
              <a:gd name="T93" fmla="*/ 2147483647 h 156"/>
              <a:gd name="T94" fmla="*/ 2147483647 w 296"/>
              <a:gd name="T95" fmla="*/ 2147483647 h 156"/>
              <a:gd name="T96" fmla="*/ 2147483647 w 296"/>
              <a:gd name="T97" fmla="*/ 2147483647 h 156"/>
              <a:gd name="T98" fmla="*/ 2147483647 w 296"/>
              <a:gd name="T99" fmla="*/ 2147483647 h 156"/>
              <a:gd name="T100" fmla="*/ 2147483647 w 296"/>
              <a:gd name="T101" fmla="*/ 2147483647 h 156"/>
              <a:gd name="T102" fmla="*/ 2147483647 w 296"/>
              <a:gd name="T103" fmla="*/ 2147483647 h 156"/>
              <a:gd name="T104" fmla="*/ 2147483647 w 296"/>
              <a:gd name="T105" fmla="*/ 2147483647 h 156"/>
              <a:gd name="T106" fmla="*/ 2147483647 w 296"/>
              <a:gd name="T107" fmla="*/ 2147483647 h 156"/>
              <a:gd name="T108" fmla="*/ 2147483647 w 296"/>
              <a:gd name="T109" fmla="*/ 2147483647 h 156"/>
              <a:gd name="T110" fmla="*/ 2147483647 w 296"/>
              <a:gd name="T111" fmla="*/ 2147483647 h 156"/>
              <a:gd name="T112" fmla="*/ 2147483647 w 296"/>
              <a:gd name="T113" fmla="*/ 2147483647 h 156"/>
              <a:gd name="T114" fmla="*/ 2147483647 w 296"/>
              <a:gd name="T115" fmla="*/ 2147483647 h 156"/>
              <a:gd name="T116" fmla="*/ 2147483647 w 296"/>
              <a:gd name="T117" fmla="*/ 2147483647 h 156"/>
              <a:gd name="T118" fmla="*/ 2147483647 w 296"/>
              <a:gd name="T119" fmla="*/ 2147483647 h 156"/>
              <a:gd name="T120" fmla="*/ 2147483647 w 296"/>
              <a:gd name="T121" fmla="*/ 2147483647 h 15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96"/>
              <a:gd name="T184" fmla="*/ 0 h 156"/>
              <a:gd name="T185" fmla="*/ 296 w 296"/>
              <a:gd name="T186" fmla="*/ 156 h 15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96" h="156">
                <a:moveTo>
                  <a:pt x="90" y="156"/>
                </a:moveTo>
                <a:lnTo>
                  <a:pt x="70" y="140"/>
                </a:lnTo>
                <a:lnTo>
                  <a:pt x="55" y="127"/>
                </a:lnTo>
                <a:lnTo>
                  <a:pt x="43" y="117"/>
                </a:lnTo>
                <a:lnTo>
                  <a:pt x="33" y="106"/>
                </a:lnTo>
                <a:lnTo>
                  <a:pt x="22" y="92"/>
                </a:lnTo>
                <a:lnTo>
                  <a:pt x="16" y="78"/>
                </a:lnTo>
                <a:lnTo>
                  <a:pt x="8" y="60"/>
                </a:lnTo>
                <a:lnTo>
                  <a:pt x="0" y="36"/>
                </a:lnTo>
                <a:lnTo>
                  <a:pt x="8" y="34"/>
                </a:lnTo>
                <a:lnTo>
                  <a:pt x="16" y="33"/>
                </a:lnTo>
                <a:lnTo>
                  <a:pt x="22" y="30"/>
                </a:lnTo>
                <a:lnTo>
                  <a:pt x="30" y="27"/>
                </a:lnTo>
                <a:lnTo>
                  <a:pt x="38" y="26"/>
                </a:lnTo>
                <a:lnTo>
                  <a:pt x="45" y="22"/>
                </a:lnTo>
                <a:lnTo>
                  <a:pt x="52" y="20"/>
                </a:lnTo>
                <a:lnTo>
                  <a:pt x="60" y="16"/>
                </a:lnTo>
                <a:lnTo>
                  <a:pt x="59" y="27"/>
                </a:lnTo>
                <a:lnTo>
                  <a:pt x="58" y="38"/>
                </a:lnTo>
                <a:lnTo>
                  <a:pt x="56" y="48"/>
                </a:lnTo>
                <a:lnTo>
                  <a:pt x="55" y="57"/>
                </a:lnTo>
                <a:lnTo>
                  <a:pt x="73" y="68"/>
                </a:lnTo>
                <a:lnTo>
                  <a:pt x="93" y="77"/>
                </a:lnTo>
                <a:lnTo>
                  <a:pt x="112" y="83"/>
                </a:lnTo>
                <a:lnTo>
                  <a:pt x="133" y="87"/>
                </a:lnTo>
                <a:lnTo>
                  <a:pt x="152" y="90"/>
                </a:lnTo>
                <a:lnTo>
                  <a:pt x="172" y="90"/>
                </a:lnTo>
                <a:lnTo>
                  <a:pt x="194" y="87"/>
                </a:lnTo>
                <a:lnTo>
                  <a:pt x="213" y="83"/>
                </a:lnTo>
                <a:lnTo>
                  <a:pt x="220" y="64"/>
                </a:lnTo>
                <a:lnTo>
                  <a:pt x="228" y="43"/>
                </a:lnTo>
                <a:lnTo>
                  <a:pt x="235" y="22"/>
                </a:lnTo>
                <a:lnTo>
                  <a:pt x="243" y="0"/>
                </a:lnTo>
                <a:lnTo>
                  <a:pt x="251" y="0"/>
                </a:lnTo>
                <a:lnTo>
                  <a:pt x="259" y="1"/>
                </a:lnTo>
                <a:lnTo>
                  <a:pt x="265" y="4"/>
                </a:lnTo>
                <a:lnTo>
                  <a:pt x="272" y="8"/>
                </a:lnTo>
                <a:lnTo>
                  <a:pt x="277" y="12"/>
                </a:lnTo>
                <a:lnTo>
                  <a:pt x="283" y="17"/>
                </a:lnTo>
                <a:lnTo>
                  <a:pt x="290" y="24"/>
                </a:lnTo>
                <a:lnTo>
                  <a:pt x="296" y="31"/>
                </a:lnTo>
                <a:lnTo>
                  <a:pt x="296" y="35"/>
                </a:lnTo>
                <a:lnTo>
                  <a:pt x="296" y="39"/>
                </a:lnTo>
                <a:lnTo>
                  <a:pt x="296" y="43"/>
                </a:lnTo>
                <a:lnTo>
                  <a:pt x="296" y="47"/>
                </a:lnTo>
                <a:lnTo>
                  <a:pt x="286" y="53"/>
                </a:lnTo>
                <a:lnTo>
                  <a:pt x="273" y="60"/>
                </a:lnTo>
                <a:lnTo>
                  <a:pt x="261" y="69"/>
                </a:lnTo>
                <a:lnTo>
                  <a:pt x="248" y="77"/>
                </a:lnTo>
                <a:lnTo>
                  <a:pt x="235" y="86"/>
                </a:lnTo>
                <a:lnTo>
                  <a:pt x="221" y="95"/>
                </a:lnTo>
                <a:lnTo>
                  <a:pt x="209" y="105"/>
                </a:lnTo>
                <a:lnTo>
                  <a:pt x="195" y="113"/>
                </a:lnTo>
                <a:lnTo>
                  <a:pt x="181" y="122"/>
                </a:lnTo>
                <a:lnTo>
                  <a:pt x="168" y="130"/>
                </a:lnTo>
                <a:lnTo>
                  <a:pt x="154" y="138"/>
                </a:lnTo>
                <a:lnTo>
                  <a:pt x="141" y="143"/>
                </a:lnTo>
                <a:lnTo>
                  <a:pt x="128" y="148"/>
                </a:lnTo>
                <a:lnTo>
                  <a:pt x="115" y="152"/>
                </a:lnTo>
                <a:lnTo>
                  <a:pt x="102" y="154"/>
                </a:lnTo>
                <a:lnTo>
                  <a:pt x="90" y="156"/>
                </a:lnTo>
                <a:close/>
              </a:path>
            </a:pathLst>
          </a:custGeom>
          <a:solidFill>
            <a:srgbClr val="CC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9" name="Freeform 496"/>
          <p:cNvSpPr>
            <a:spLocks/>
          </p:cNvSpPr>
          <p:nvPr/>
        </p:nvSpPr>
        <p:spPr bwMode="auto">
          <a:xfrm>
            <a:off x="4114961" y="4474129"/>
            <a:ext cx="60325" cy="106362"/>
          </a:xfrm>
          <a:custGeom>
            <a:avLst/>
            <a:gdLst>
              <a:gd name="T0" fmla="*/ 2147483647 w 149"/>
              <a:gd name="T1" fmla="*/ 2147483647 h 267"/>
              <a:gd name="T2" fmla="*/ 2147483647 w 149"/>
              <a:gd name="T3" fmla="*/ 2147483647 h 267"/>
              <a:gd name="T4" fmla="*/ 2147483647 w 149"/>
              <a:gd name="T5" fmla="*/ 2147483647 h 267"/>
              <a:gd name="T6" fmla="*/ 2147483647 w 149"/>
              <a:gd name="T7" fmla="*/ 2147483647 h 267"/>
              <a:gd name="T8" fmla="*/ 2147483647 w 149"/>
              <a:gd name="T9" fmla="*/ 2147483647 h 267"/>
              <a:gd name="T10" fmla="*/ 2147483647 w 149"/>
              <a:gd name="T11" fmla="*/ 2147483647 h 267"/>
              <a:gd name="T12" fmla="*/ 2147483647 w 149"/>
              <a:gd name="T13" fmla="*/ 2147483647 h 267"/>
              <a:gd name="T14" fmla="*/ 2147483647 w 149"/>
              <a:gd name="T15" fmla="*/ 2147483647 h 267"/>
              <a:gd name="T16" fmla="*/ 2147483647 w 149"/>
              <a:gd name="T17" fmla="*/ 2147483647 h 267"/>
              <a:gd name="T18" fmla="*/ 2147483647 w 149"/>
              <a:gd name="T19" fmla="*/ 2147483647 h 267"/>
              <a:gd name="T20" fmla="*/ 2147483647 w 149"/>
              <a:gd name="T21" fmla="*/ 2147483647 h 267"/>
              <a:gd name="T22" fmla="*/ 2147483647 w 149"/>
              <a:gd name="T23" fmla="*/ 2147483647 h 267"/>
              <a:gd name="T24" fmla="*/ 2147483647 w 149"/>
              <a:gd name="T25" fmla="*/ 2147483647 h 267"/>
              <a:gd name="T26" fmla="*/ 2147483647 w 149"/>
              <a:gd name="T27" fmla="*/ 2147483647 h 267"/>
              <a:gd name="T28" fmla="*/ 2147483647 w 149"/>
              <a:gd name="T29" fmla="*/ 2147483647 h 267"/>
              <a:gd name="T30" fmla="*/ 2147483647 w 149"/>
              <a:gd name="T31" fmla="*/ 2147483647 h 267"/>
              <a:gd name="T32" fmla="*/ 0 w 149"/>
              <a:gd name="T33" fmla="*/ 2147483647 h 267"/>
              <a:gd name="T34" fmla="*/ 2147483647 w 149"/>
              <a:gd name="T35" fmla="*/ 2147483647 h 267"/>
              <a:gd name="T36" fmla="*/ 2147483647 w 149"/>
              <a:gd name="T37" fmla="*/ 2147483647 h 267"/>
              <a:gd name="T38" fmla="*/ 2147483647 w 149"/>
              <a:gd name="T39" fmla="*/ 2147483647 h 267"/>
              <a:gd name="T40" fmla="*/ 2147483647 w 149"/>
              <a:gd name="T41" fmla="*/ 2147483647 h 267"/>
              <a:gd name="T42" fmla="*/ 2147483647 w 149"/>
              <a:gd name="T43" fmla="*/ 2147483647 h 267"/>
              <a:gd name="T44" fmla="*/ 2147483647 w 149"/>
              <a:gd name="T45" fmla="*/ 2147483647 h 267"/>
              <a:gd name="T46" fmla="*/ 2147483647 w 149"/>
              <a:gd name="T47" fmla="*/ 2147483647 h 267"/>
              <a:gd name="T48" fmla="*/ 2147483647 w 149"/>
              <a:gd name="T49" fmla="*/ 0 h 267"/>
              <a:gd name="T50" fmla="*/ 2147483647 w 149"/>
              <a:gd name="T51" fmla="*/ 2147483647 h 267"/>
              <a:gd name="T52" fmla="*/ 2147483647 w 149"/>
              <a:gd name="T53" fmla="*/ 2147483647 h 267"/>
              <a:gd name="T54" fmla="*/ 2147483647 w 149"/>
              <a:gd name="T55" fmla="*/ 2147483647 h 267"/>
              <a:gd name="T56" fmla="*/ 2147483647 w 149"/>
              <a:gd name="T57" fmla="*/ 2147483647 h 267"/>
              <a:gd name="T58" fmla="*/ 2147483647 w 149"/>
              <a:gd name="T59" fmla="*/ 2147483647 h 267"/>
              <a:gd name="T60" fmla="*/ 2147483647 w 149"/>
              <a:gd name="T61" fmla="*/ 2147483647 h 267"/>
              <a:gd name="T62" fmla="*/ 2147483647 w 149"/>
              <a:gd name="T63" fmla="*/ 2147483647 h 267"/>
              <a:gd name="T64" fmla="*/ 2147483647 w 149"/>
              <a:gd name="T65" fmla="*/ 2147483647 h 267"/>
              <a:gd name="T66" fmla="*/ 2147483647 w 149"/>
              <a:gd name="T67" fmla="*/ 2147483647 h 267"/>
              <a:gd name="T68" fmla="*/ 2147483647 w 149"/>
              <a:gd name="T69" fmla="*/ 2147483647 h 267"/>
              <a:gd name="T70" fmla="*/ 2147483647 w 149"/>
              <a:gd name="T71" fmla="*/ 2147483647 h 267"/>
              <a:gd name="T72" fmla="*/ 2147483647 w 149"/>
              <a:gd name="T73" fmla="*/ 2147483647 h 267"/>
              <a:gd name="T74" fmla="*/ 2147483647 w 149"/>
              <a:gd name="T75" fmla="*/ 2147483647 h 267"/>
              <a:gd name="T76" fmla="*/ 2147483647 w 149"/>
              <a:gd name="T77" fmla="*/ 2147483647 h 267"/>
              <a:gd name="T78" fmla="*/ 2147483647 w 149"/>
              <a:gd name="T79" fmla="*/ 2147483647 h 267"/>
              <a:gd name="T80" fmla="*/ 2147483647 w 149"/>
              <a:gd name="T81" fmla="*/ 2147483647 h 267"/>
              <a:gd name="T82" fmla="*/ 2147483647 w 149"/>
              <a:gd name="T83" fmla="*/ 2147483647 h 267"/>
              <a:gd name="T84" fmla="*/ 2147483647 w 149"/>
              <a:gd name="T85" fmla="*/ 2147483647 h 267"/>
              <a:gd name="T86" fmla="*/ 2147483647 w 149"/>
              <a:gd name="T87" fmla="*/ 2147483647 h 267"/>
              <a:gd name="T88" fmla="*/ 2147483647 w 149"/>
              <a:gd name="T89" fmla="*/ 2147483647 h 26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9"/>
              <a:gd name="T136" fmla="*/ 0 h 267"/>
              <a:gd name="T137" fmla="*/ 149 w 149"/>
              <a:gd name="T138" fmla="*/ 267 h 26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9" h="267">
                <a:moveTo>
                  <a:pt x="70" y="267"/>
                </a:moveTo>
                <a:lnTo>
                  <a:pt x="62" y="265"/>
                </a:lnTo>
                <a:lnTo>
                  <a:pt x="56" y="264"/>
                </a:lnTo>
                <a:lnTo>
                  <a:pt x="50" y="261"/>
                </a:lnTo>
                <a:lnTo>
                  <a:pt x="43" y="260"/>
                </a:lnTo>
                <a:lnTo>
                  <a:pt x="37" y="257"/>
                </a:lnTo>
                <a:lnTo>
                  <a:pt x="29" y="256"/>
                </a:lnTo>
                <a:lnTo>
                  <a:pt x="24" y="253"/>
                </a:lnTo>
                <a:lnTo>
                  <a:pt x="16" y="252"/>
                </a:lnTo>
                <a:lnTo>
                  <a:pt x="20" y="206"/>
                </a:lnTo>
                <a:lnTo>
                  <a:pt x="24" y="160"/>
                </a:lnTo>
                <a:lnTo>
                  <a:pt x="24" y="117"/>
                </a:lnTo>
                <a:lnTo>
                  <a:pt x="25" y="74"/>
                </a:lnTo>
                <a:lnTo>
                  <a:pt x="21" y="66"/>
                </a:lnTo>
                <a:lnTo>
                  <a:pt x="16" y="60"/>
                </a:lnTo>
                <a:lnTo>
                  <a:pt x="8" y="53"/>
                </a:lnTo>
                <a:lnTo>
                  <a:pt x="0" y="47"/>
                </a:lnTo>
                <a:lnTo>
                  <a:pt x="7" y="35"/>
                </a:lnTo>
                <a:lnTo>
                  <a:pt x="16" y="26"/>
                </a:lnTo>
                <a:lnTo>
                  <a:pt x="26" y="18"/>
                </a:lnTo>
                <a:lnTo>
                  <a:pt x="40" y="13"/>
                </a:lnTo>
                <a:lnTo>
                  <a:pt x="55" y="11"/>
                </a:lnTo>
                <a:lnTo>
                  <a:pt x="69" y="7"/>
                </a:lnTo>
                <a:lnTo>
                  <a:pt x="82" y="4"/>
                </a:lnTo>
                <a:lnTo>
                  <a:pt x="95" y="0"/>
                </a:lnTo>
                <a:lnTo>
                  <a:pt x="98" y="29"/>
                </a:lnTo>
                <a:lnTo>
                  <a:pt x="99" y="57"/>
                </a:lnTo>
                <a:lnTo>
                  <a:pt x="101" y="86"/>
                </a:lnTo>
                <a:lnTo>
                  <a:pt x="107" y="113"/>
                </a:lnTo>
                <a:lnTo>
                  <a:pt x="113" y="139"/>
                </a:lnTo>
                <a:lnTo>
                  <a:pt x="123" y="164"/>
                </a:lnTo>
                <a:lnTo>
                  <a:pt x="134" y="188"/>
                </a:lnTo>
                <a:lnTo>
                  <a:pt x="149" y="210"/>
                </a:lnTo>
                <a:lnTo>
                  <a:pt x="146" y="226"/>
                </a:lnTo>
                <a:lnTo>
                  <a:pt x="142" y="240"/>
                </a:lnTo>
                <a:lnTo>
                  <a:pt x="138" y="254"/>
                </a:lnTo>
                <a:lnTo>
                  <a:pt x="134" y="267"/>
                </a:lnTo>
                <a:lnTo>
                  <a:pt x="125" y="267"/>
                </a:lnTo>
                <a:lnTo>
                  <a:pt x="117" y="267"/>
                </a:lnTo>
                <a:lnTo>
                  <a:pt x="108" y="267"/>
                </a:lnTo>
                <a:lnTo>
                  <a:pt x="100" y="267"/>
                </a:lnTo>
                <a:lnTo>
                  <a:pt x="92" y="267"/>
                </a:lnTo>
                <a:lnTo>
                  <a:pt x="85" y="267"/>
                </a:lnTo>
                <a:lnTo>
                  <a:pt x="77" y="267"/>
                </a:lnTo>
                <a:lnTo>
                  <a:pt x="70" y="267"/>
                </a:lnTo>
                <a:close/>
              </a:path>
            </a:pathLst>
          </a:cu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80" name="Freeform 497"/>
          <p:cNvSpPr>
            <a:spLocks/>
          </p:cNvSpPr>
          <p:nvPr/>
        </p:nvSpPr>
        <p:spPr bwMode="auto">
          <a:xfrm>
            <a:off x="4065747" y="4418567"/>
            <a:ext cx="127000" cy="61913"/>
          </a:xfrm>
          <a:custGeom>
            <a:avLst/>
            <a:gdLst>
              <a:gd name="T0" fmla="*/ 2147483647 w 317"/>
              <a:gd name="T1" fmla="*/ 2147483647 h 157"/>
              <a:gd name="T2" fmla="*/ 2147483647 w 317"/>
              <a:gd name="T3" fmla="*/ 2147483647 h 157"/>
              <a:gd name="T4" fmla="*/ 2147483647 w 317"/>
              <a:gd name="T5" fmla="*/ 2147483647 h 157"/>
              <a:gd name="T6" fmla="*/ 2147483647 w 317"/>
              <a:gd name="T7" fmla="*/ 2147483647 h 157"/>
              <a:gd name="T8" fmla="*/ 2147483647 w 317"/>
              <a:gd name="T9" fmla="*/ 2147483647 h 157"/>
              <a:gd name="T10" fmla="*/ 2147483647 w 317"/>
              <a:gd name="T11" fmla="*/ 2147483647 h 157"/>
              <a:gd name="T12" fmla="*/ 2147483647 w 317"/>
              <a:gd name="T13" fmla="*/ 2147483647 h 157"/>
              <a:gd name="T14" fmla="*/ 2147483647 w 317"/>
              <a:gd name="T15" fmla="*/ 2147483647 h 157"/>
              <a:gd name="T16" fmla="*/ 2147483647 w 317"/>
              <a:gd name="T17" fmla="*/ 2147483647 h 157"/>
              <a:gd name="T18" fmla="*/ 2147483647 w 317"/>
              <a:gd name="T19" fmla="*/ 2147483647 h 157"/>
              <a:gd name="T20" fmla="*/ 2147483647 w 317"/>
              <a:gd name="T21" fmla="*/ 2147483647 h 157"/>
              <a:gd name="T22" fmla="*/ 2147483647 w 317"/>
              <a:gd name="T23" fmla="*/ 2147483647 h 157"/>
              <a:gd name="T24" fmla="*/ 2147483647 w 317"/>
              <a:gd name="T25" fmla="*/ 2147483647 h 157"/>
              <a:gd name="T26" fmla="*/ 2147483647 w 317"/>
              <a:gd name="T27" fmla="*/ 2147483647 h 157"/>
              <a:gd name="T28" fmla="*/ 2147483647 w 317"/>
              <a:gd name="T29" fmla="*/ 2147483647 h 157"/>
              <a:gd name="T30" fmla="*/ 2147483647 w 317"/>
              <a:gd name="T31" fmla="*/ 2147483647 h 157"/>
              <a:gd name="T32" fmla="*/ 2147483647 w 317"/>
              <a:gd name="T33" fmla="*/ 2147483647 h 157"/>
              <a:gd name="T34" fmla="*/ 2147483647 w 317"/>
              <a:gd name="T35" fmla="*/ 2147483647 h 157"/>
              <a:gd name="T36" fmla="*/ 2147483647 w 317"/>
              <a:gd name="T37" fmla="*/ 2147483647 h 157"/>
              <a:gd name="T38" fmla="*/ 2147483647 w 317"/>
              <a:gd name="T39" fmla="*/ 2147483647 h 157"/>
              <a:gd name="T40" fmla="*/ 2147483647 w 317"/>
              <a:gd name="T41" fmla="*/ 2147483647 h 157"/>
              <a:gd name="T42" fmla="*/ 2147483647 w 317"/>
              <a:gd name="T43" fmla="*/ 2147483647 h 157"/>
              <a:gd name="T44" fmla="*/ 2147483647 w 317"/>
              <a:gd name="T45" fmla="*/ 2147483647 h 157"/>
              <a:gd name="T46" fmla="*/ 2147483647 w 317"/>
              <a:gd name="T47" fmla="*/ 2147483647 h 157"/>
              <a:gd name="T48" fmla="*/ 2147483647 w 317"/>
              <a:gd name="T49" fmla="*/ 2147483647 h 157"/>
              <a:gd name="T50" fmla="*/ 2147483647 w 317"/>
              <a:gd name="T51" fmla="*/ 2147483647 h 157"/>
              <a:gd name="T52" fmla="*/ 2147483647 w 317"/>
              <a:gd name="T53" fmla="*/ 2147483647 h 157"/>
              <a:gd name="T54" fmla="*/ 2147483647 w 317"/>
              <a:gd name="T55" fmla="*/ 2147483647 h 157"/>
              <a:gd name="T56" fmla="*/ 2147483647 w 317"/>
              <a:gd name="T57" fmla="*/ 2147483647 h 157"/>
              <a:gd name="T58" fmla="*/ 2147483647 w 317"/>
              <a:gd name="T59" fmla="*/ 2147483647 h 157"/>
              <a:gd name="T60" fmla="*/ 2147483647 w 317"/>
              <a:gd name="T61" fmla="*/ 2147483647 h 157"/>
              <a:gd name="T62" fmla="*/ 2147483647 w 317"/>
              <a:gd name="T63" fmla="*/ 2147483647 h 157"/>
              <a:gd name="T64" fmla="*/ 2147483647 w 317"/>
              <a:gd name="T65" fmla="*/ 2147483647 h 157"/>
              <a:gd name="T66" fmla="*/ 2147483647 w 317"/>
              <a:gd name="T67" fmla="*/ 2147483647 h 157"/>
              <a:gd name="T68" fmla="*/ 2147483647 w 317"/>
              <a:gd name="T69" fmla="*/ 2147483647 h 157"/>
              <a:gd name="T70" fmla="*/ 2147483647 w 317"/>
              <a:gd name="T71" fmla="*/ 2147483647 h 1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17"/>
              <a:gd name="T109" fmla="*/ 0 h 157"/>
              <a:gd name="T110" fmla="*/ 317 w 317"/>
              <a:gd name="T111" fmla="*/ 157 h 15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17" h="157">
                <a:moveTo>
                  <a:pt x="84" y="157"/>
                </a:moveTo>
                <a:lnTo>
                  <a:pt x="73" y="147"/>
                </a:lnTo>
                <a:lnTo>
                  <a:pt x="63" y="137"/>
                </a:lnTo>
                <a:lnTo>
                  <a:pt x="56" y="130"/>
                </a:lnTo>
                <a:lnTo>
                  <a:pt x="48" y="124"/>
                </a:lnTo>
                <a:lnTo>
                  <a:pt x="40" y="121"/>
                </a:lnTo>
                <a:lnTo>
                  <a:pt x="30" y="118"/>
                </a:lnTo>
                <a:lnTo>
                  <a:pt x="17" y="115"/>
                </a:lnTo>
                <a:lnTo>
                  <a:pt x="0" y="115"/>
                </a:lnTo>
                <a:lnTo>
                  <a:pt x="26" y="78"/>
                </a:lnTo>
                <a:lnTo>
                  <a:pt x="45" y="51"/>
                </a:lnTo>
                <a:lnTo>
                  <a:pt x="60" y="30"/>
                </a:lnTo>
                <a:lnTo>
                  <a:pt x="74" y="17"/>
                </a:lnTo>
                <a:lnTo>
                  <a:pt x="89" y="9"/>
                </a:lnTo>
                <a:lnTo>
                  <a:pt x="109" y="5"/>
                </a:lnTo>
                <a:lnTo>
                  <a:pt x="136" y="4"/>
                </a:lnTo>
                <a:lnTo>
                  <a:pt x="173" y="5"/>
                </a:lnTo>
                <a:lnTo>
                  <a:pt x="171" y="14"/>
                </a:lnTo>
                <a:lnTo>
                  <a:pt x="169" y="23"/>
                </a:lnTo>
                <a:lnTo>
                  <a:pt x="166" y="32"/>
                </a:lnTo>
                <a:lnTo>
                  <a:pt x="163" y="41"/>
                </a:lnTo>
                <a:lnTo>
                  <a:pt x="160" y="38"/>
                </a:lnTo>
                <a:lnTo>
                  <a:pt x="156" y="34"/>
                </a:lnTo>
                <a:lnTo>
                  <a:pt x="149" y="32"/>
                </a:lnTo>
                <a:lnTo>
                  <a:pt x="144" y="31"/>
                </a:lnTo>
                <a:lnTo>
                  <a:pt x="139" y="32"/>
                </a:lnTo>
                <a:lnTo>
                  <a:pt x="134" y="34"/>
                </a:lnTo>
                <a:lnTo>
                  <a:pt x="128" y="38"/>
                </a:lnTo>
                <a:lnTo>
                  <a:pt x="123" y="41"/>
                </a:lnTo>
                <a:lnTo>
                  <a:pt x="131" y="64"/>
                </a:lnTo>
                <a:lnTo>
                  <a:pt x="144" y="75"/>
                </a:lnTo>
                <a:lnTo>
                  <a:pt x="158" y="78"/>
                </a:lnTo>
                <a:lnTo>
                  <a:pt x="174" y="75"/>
                </a:lnTo>
                <a:lnTo>
                  <a:pt x="192" y="67"/>
                </a:lnTo>
                <a:lnTo>
                  <a:pt x="208" y="56"/>
                </a:lnTo>
                <a:lnTo>
                  <a:pt x="222" y="44"/>
                </a:lnTo>
                <a:lnTo>
                  <a:pt x="232" y="31"/>
                </a:lnTo>
                <a:lnTo>
                  <a:pt x="227" y="31"/>
                </a:lnTo>
                <a:lnTo>
                  <a:pt x="222" y="31"/>
                </a:lnTo>
                <a:lnTo>
                  <a:pt x="218" y="31"/>
                </a:lnTo>
                <a:lnTo>
                  <a:pt x="213" y="31"/>
                </a:lnTo>
                <a:lnTo>
                  <a:pt x="208" y="31"/>
                </a:lnTo>
                <a:lnTo>
                  <a:pt x="202" y="31"/>
                </a:lnTo>
                <a:lnTo>
                  <a:pt x="197" y="31"/>
                </a:lnTo>
                <a:lnTo>
                  <a:pt x="193" y="31"/>
                </a:lnTo>
                <a:lnTo>
                  <a:pt x="193" y="23"/>
                </a:lnTo>
                <a:lnTo>
                  <a:pt x="193" y="16"/>
                </a:lnTo>
                <a:lnTo>
                  <a:pt x="193" y="8"/>
                </a:lnTo>
                <a:lnTo>
                  <a:pt x="193" y="0"/>
                </a:lnTo>
                <a:lnTo>
                  <a:pt x="208" y="8"/>
                </a:lnTo>
                <a:lnTo>
                  <a:pt x="223" y="17"/>
                </a:lnTo>
                <a:lnTo>
                  <a:pt x="239" y="25"/>
                </a:lnTo>
                <a:lnTo>
                  <a:pt x="254" y="34"/>
                </a:lnTo>
                <a:lnTo>
                  <a:pt x="271" y="43"/>
                </a:lnTo>
                <a:lnTo>
                  <a:pt x="285" y="51"/>
                </a:lnTo>
                <a:lnTo>
                  <a:pt x="301" y="60"/>
                </a:lnTo>
                <a:lnTo>
                  <a:pt x="317" y="67"/>
                </a:lnTo>
                <a:lnTo>
                  <a:pt x="308" y="79"/>
                </a:lnTo>
                <a:lnTo>
                  <a:pt x="298" y="88"/>
                </a:lnTo>
                <a:lnTo>
                  <a:pt x="287" y="99"/>
                </a:lnTo>
                <a:lnTo>
                  <a:pt x="274" y="106"/>
                </a:lnTo>
                <a:lnTo>
                  <a:pt x="259" y="114"/>
                </a:lnTo>
                <a:lnTo>
                  <a:pt x="245" y="119"/>
                </a:lnTo>
                <a:lnTo>
                  <a:pt x="230" y="126"/>
                </a:lnTo>
                <a:lnTo>
                  <a:pt x="214" y="130"/>
                </a:lnTo>
                <a:lnTo>
                  <a:pt x="197" y="135"/>
                </a:lnTo>
                <a:lnTo>
                  <a:pt x="179" y="139"/>
                </a:lnTo>
                <a:lnTo>
                  <a:pt x="163" y="143"/>
                </a:lnTo>
                <a:lnTo>
                  <a:pt x="147" y="145"/>
                </a:lnTo>
                <a:lnTo>
                  <a:pt x="130" y="148"/>
                </a:lnTo>
                <a:lnTo>
                  <a:pt x="114" y="152"/>
                </a:lnTo>
                <a:lnTo>
                  <a:pt x="99" y="154"/>
                </a:lnTo>
                <a:lnTo>
                  <a:pt x="84" y="157"/>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81" name="Freeform 498"/>
          <p:cNvSpPr>
            <a:spLocks/>
          </p:cNvSpPr>
          <p:nvPr/>
        </p:nvSpPr>
        <p:spPr bwMode="auto">
          <a:xfrm>
            <a:off x="3697447" y="4518579"/>
            <a:ext cx="515938" cy="284162"/>
          </a:xfrm>
          <a:custGeom>
            <a:avLst/>
            <a:gdLst>
              <a:gd name="T0" fmla="*/ 2147483647 w 1302"/>
              <a:gd name="T1" fmla="*/ 2147483647 h 715"/>
              <a:gd name="T2" fmla="*/ 2147483647 w 1302"/>
              <a:gd name="T3" fmla="*/ 2147483647 h 715"/>
              <a:gd name="T4" fmla="*/ 2147483647 w 1302"/>
              <a:gd name="T5" fmla="*/ 2147483647 h 715"/>
              <a:gd name="T6" fmla="*/ 2147483647 w 1302"/>
              <a:gd name="T7" fmla="*/ 2147483647 h 715"/>
              <a:gd name="T8" fmla="*/ 2147483647 w 1302"/>
              <a:gd name="T9" fmla="*/ 2147483647 h 715"/>
              <a:gd name="T10" fmla="*/ 2147483647 w 1302"/>
              <a:gd name="T11" fmla="*/ 2147483647 h 715"/>
              <a:gd name="T12" fmla="*/ 2147483647 w 1302"/>
              <a:gd name="T13" fmla="*/ 2147483647 h 715"/>
              <a:gd name="T14" fmla="*/ 2147483647 w 1302"/>
              <a:gd name="T15" fmla="*/ 2147483647 h 715"/>
              <a:gd name="T16" fmla="*/ 2147483647 w 1302"/>
              <a:gd name="T17" fmla="*/ 2147483647 h 715"/>
              <a:gd name="T18" fmla="*/ 2147483647 w 1302"/>
              <a:gd name="T19" fmla="*/ 2147483647 h 715"/>
              <a:gd name="T20" fmla="*/ 2147483647 w 1302"/>
              <a:gd name="T21" fmla="*/ 2147483647 h 715"/>
              <a:gd name="T22" fmla="*/ 2147483647 w 1302"/>
              <a:gd name="T23" fmla="*/ 2147483647 h 715"/>
              <a:gd name="T24" fmla="*/ 2147483647 w 1302"/>
              <a:gd name="T25" fmla="*/ 2147483647 h 715"/>
              <a:gd name="T26" fmla="*/ 2147483647 w 1302"/>
              <a:gd name="T27" fmla="*/ 2147483647 h 715"/>
              <a:gd name="T28" fmla="*/ 2147483647 w 1302"/>
              <a:gd name="T29" fmla="*/ 2147483647 h 715"/>
              <a:gd name="T30" fmla="*/ 2147483647 w 1302"/>
              <a:gd name="T31" fmla="*/ 2147483647 h 715"/>
              <a:gd name="T32" fmla="*/ 2147483647 w 1302"/>
              <a:gd name="T33" fmla="*/ 2147483647 h 715"/>
              <a:gd name="T34" fmla="*/ 2147483647 w 1302"/>
              <a:gd name="T35" fmla="*/ 2147483647 h 715"/>
              <a:gd name="T36" fmla="*/ 2147483647 w 1302"/>
              <a:gd name="T37" fmla="*/ 2147483647 h 715"/>
              <a:gd name="T38" fmla="*/ 2147483647 w 1302"/>
              <a:gd name="T39" fmla="*/ 2147483647 h 715"/>
              <a:gd name="T40" fmla="*/ 2147483647 w 1302"/>
              <a:gd name="T41" fmla="*/ 2147483647 h 715"/>
              <a:gd name="T42" fmla="*/ 2147483647 w 1302"/>
              <a:gd name="T43" fmla="*/ 2147483647 h 715"/>
              <a:gd name="T44" fmla="*/ 2147483647 w 1302"/>
              <a:gd name="T45" fmla="*/ 2147483647 h 715"/>
              <a:gd name="T46" fmla="*/ 2147483647 w 1302"/>
              <a:gd name="T47" fmla="*/ 2147483647 h 715"/>
              <a:gd name="T48" fmla="*/ 2147483647 w 1302"/>
              <a:gd name="T49" fmla="*/ 2147483647 h 715"/>
              <a:gd name="T50" fmla="*/ 2147483647 w 1302"/>
              <a:gd name="T51" fmla="*/ 2147483647 h 715"/>
              <a:gd name="T52" fmla="*/ 2147483647 w 1302"/>
              <a:gd name="T53" fmla="*/ 2147483647 h 715"/>
              <a:gd name="T54" fmla="*/ 2147483647 w 1302"/>
              <a:gd name="T55" fmla="*/ 2147483647 h 715"/>
              <a:gd name="T56" fmla="*/ 2147483647 w 1302"/>
              <a:gd name="T57" fmla="*/ 2147483647 h 715"/>
              <a:gd name="T58" fmla="*/ 2147483647 w 1302"/>
              <a:gd name="T59" fmla="*/ 2147483647 h 715"/>
              <a:gd name="T60" fmla="*/ 2147483647 w 1302"/>
              <a:gd name="T61" fmla="*/ 2147483647 h 715"/>
              <a:gd name="T62" fmla="*/ 2147483647 w 1302"/>
              <a:gd name="T63" fmla="*/ 2147483647 h 715"/>
              <a:gd name="T64" fmla="*/ 2147483647 w 1302"/>
              <a:gd name="T65" fmla="*/ 2147483647 h 715"/>
              <a:gd name="T66" fmla="*/ 2147483647 w 1302"/>
              <a:gd name="T67" fmla="*/ 2147483647 h 715"/>
              <a:gd name="T68" fmla="*/ 2147483647 w 1302"/>
              <a:gd name="T69" fmla="*/ 2147483647 h 715"/>
              <a:gd name="T70" fmla="*/ 2147483647 w 1302"/>
              <a:gd name="T71" fmla="*/ 2147483647 h 715"/>
              <a:gd name="T72" fmla="*/ 2147483647 w 1302"/>
              <a:gd name="T73" fmla="*/ 2147483647 h 715"/>
              <a:gd name="T74" fmla="*/ 2147483647 w 1302"/>
              <a:gd name="T75" fmla="*/ 2147483647 h 715"/>
              <a:gd name="T76" fmla="*/ 2147483647 w 1302"/>
              <a:gd name="T77" fmla="*/ 2147483647 h 715"/>
              <a:gd name="T78" fmla="*/ 2147483647 w 1302"/>
              <a:gd name="T79" fmla="*/ 2147483647 h 715"/>
              <a:gd name="T80" fmla="*/ 2147483647 w 1302"/>
              <a:gd name="T81" fmla="*/ 2147483647 h 715"/>
              <a:gd name="T82" fmla="*/ 2147483647 w 1302"/>
              <a:gd name="T83" fmla="*/ 2147483647 h 715"/>
              <a:gd name="T84" fmla="*/ 2147483647 w 1302"/>
              <a:gd name="T85" fmla="*/ 2147483647 h 715"/>
              <a:gd name="T86" fmla="*/ 2147483647 w 1302"/>
              <a:gd name="T87" fmla="*/ 2147483647 h 715"/>
              <a:gd name="T88" fmla="*/ 2147483647 w 1302"/>
              <a:gd name="T89" fmla="*/ 2147483647 h 715"/>
              <a:gd name="T90" fmla="*/ 2147483647 w 1302"/>
              <a:gd name="T91" fmla="*/ 2147483647 h 715"/>
              <a:gd name="T92" fmla="*/ 2147483647 w 1302"/>
              <a:gd name="T93" fmla="*/ 2147483647 h 715"/>
              <a:gd name="T94" fmla="*/ 2147483647 w 1302"/>
              <a:gd name="T95" fmla="*/ 2147483647 h 715"/>
              <a:gd name="T96" fmla="*/ 2147483647 w 1302"/>
              <a:gd name="T97" fmla="*/ 2147483647 h 715"/>
              <a:gd name="T98" fmla="*/ 2147483647 w 1302"/>
              <a:gd name="T99" fmla="*/ 2147483647 h 715"/>
              <a:gd name="T100" fmla="*/ 2147483647 w 1302"/>
              <a:gd name="T101" fmla="*/ 2147483647 h 715"/>
              <a:gd name="T102" fmla="*/ 2147483647 w 1302"/>
              <a:gd name="T103" fmla="*/ 2147483647 h 715"/>
              <a:gd name="T104" fmla="*/ 2147483647 w 1302"/>
              <a:gd name="T105" fmla="*/ 2147483647 h 715"/>
              <a:gd name="T106" fmla="*/ 2147483647 w 1302"/>
              <a:gd name="T107" fmla="*/ 2147483647 h 715"/>
              <a:gd name="T108" fmla="*/ 2147483647 w 1302"/>
              <a:gd name="T109" fmla="*/ 2147483647 h 715"/>
              <a:gd name="T110" fmla="*/ 2147483647 w 1302"/>
              <a:gd name="T111" fmla="*/ 2147483647 h 71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302"/>
              <a:gd name="T169" fmla="*/ 0 h 715"/>
              <a:gd name="T170" fmla="*/ 1302 w 1302"/>
              <a:gd name="T171" fmla="*/ 715 h 71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302" h="715">
                <a:moveTo>
                  <a:pt x="1133" y="715"/>
                </a:moveTo>
                <a:lnTo>
                  <a:pt x="1131" y="712"/>
                </a:lnTo>
                <a:lnTo>
                  <a:pt x="1128" y="708"/>
                </a:lnTo>
                <a:lnTo>
                  <a:pt x="1127" y="704"/>
                </a:lnTo>
                <a:lnTo>
                  <a:pt x="1124" y="700"/>
                </a:lnTo>
                <a:lnTo>
                  <a:pt x="1127" y="678"/>
                </a:lnTo>
                <a:lnTo>
                  <a:pt x="1126" y="658"/>
                </a:lnTo>
                <a:lnTo>
                  <a:pt x="1123" y="638"/>
                </a:lnTo>
                <a:lnTo>
                  <a:pt x="1116" y="620"/>
                </a:lnTo>
                <a:lnTo>
                  <a:pt x="1109" y="604"/>
                </a:lnTo>
                <a:lnTo>
                  <a:pt x="1100" y="588"/>
                </a:lnTo>
                <a:lnTo>
                  <a:pt x="1088" y="574"/>
                </a:lnTo>
                <a:lnTo>
                  <a:pt x="1076" y="561"/>
                </a:lnTo>
                <a:lnTo>
                  <a:pt x="1062" y="550"/>
                </a:lnTo>
                <a:lnTo>
                  <a:pt x="1046" y="537"/>
                </a:lnTo>
                <a:lnTo>
                  <a:pt x="1031" y="526"/>
                </a:lnTo>
                <a:lnTo>
                  <a:pt x="1014" y="516"/>
                </a:lnTo>
                <a:lnTo>
                  <a:pt x="997" y="508"/>
                </a:lnTo>
                <a:lnTo>
                  <a:pt x="980" y="499"/>
                </a:lnTo>
                <a:lnTo>
                  <a:pt x="963" y="491"/>
                </a:lnTo>
                <a:lnTo>
                  <a:pt x="946" y="485"/>
                </a:lnTo>
                <a:lnTo>
                  <a:pt x="944" y="489"/>
                </a:lnTo>
                <a:lnTo>
                  <a:pt x="941" y="491"/>
                </a:lnTo>
                <a:lnTo>
                  <a:pt x="939" y="494"/>
                </a:lnTo>
                <a:lnTo>
                  <a:pt x="936" y="495"/>
                </a:lnTo>
                <a:lnTo>
                  <a:pt x="930" y="494"/>
                </a:lnTo>
                <a:lnTo>
                  <a:pt x="924" y="491"/>
                </a:lnTo>
                <a:lnTo>
                  <a:pt x="918" y="489"/>
                </a:lnTo>
                <a:lnTo>
                  <a:pt x="911" y="485"/>
                </a:lnTo>
                <a:lnTo>
                  <a:pt x="911" y="482"/>
                </a:lnTo>
                <a:lnTo>
                  <a:pt x="911" y="480"/>
                </a:lnTo>
                <a:lnTo>
                  <a:pt x="911" y="477"/>
                </a:lnTo>
                <a:lnTo>
                  <a:pt x="911" y="474"/>
                </a:lnTo>
                <a:lnTo>
                  <a:pt x="908" y="472"/>
                </a:lnTo>
                <a:lnTo>
                  <a:pt x="902" y="470"/>
                </a:lnTo>
                <a:lnTo>
                  <a:pt x="900" y="468"/>
                </a:lnTo>
                <a:lnTo>
                  <a:pt x="895" y="467"/>
                </a:lnTo>
                <a:lnTo>
                  <a:pt x="888" y="464"/>
                </a:lnTo>
                <a:lnTo>
                  <a:pt x="883" y="463"/>
                </a:lnTo>
                <a:lnTo>
                  <a:pt x="876" y="460"/>
                </a:lnTo>
                <a:lnTo>
                  <a:pt x="872" y="459"/>
                </a:lnTo>
                <a:lnTo>
                  <a:pt x="869" y="467"/>
                </a:lnTo>
                <a:lnTo>
                  <a:pt x="865" y="474"/>
                </a:lnTo>
                <a:lnTo>
                  <a:pt x="861" y="482"/>
                </a:lnTo>
                <a:lnTo>
                  <a:pt x="857" y="490"/>
                </a:lnTo>
                <a:lnTo>
                  <a:pt x="850" y="487"/>
                </a:lnTo>
                <a:lnTo>
                  <a:pt x="843" y="485"/>
                </a:lnTo>
                <a:lnTo>
                  <a:pt x="835" y="482"/>
                </a:lnTo>
                <a:lnTo>
                  <a:pt x="827" y="480"/>
                </a:lnTo>
                <a:lnTo>
                  <a:pt x="830" y="470"/>
                </a:lnTo>
                <a:lnTo>
                  <a:pt x="832" y="460"/>
                </a:lnTo>
                <a:lnTo>
                  <a:pt x="832" y="450"/>
                </a:lnTo>
                <a:lnTo>
                  <a:pt x="832" y="438"/>
                </a:lnTo>
                <a:lnTo>
                  <a:pt x="826" y="435"/>
                </a:lnTo>
                <a:lnTo>
                  <a:pt x="821" y="433"/>
                </a:lnTo>
                <a:lnTo>
                  <a:pt x="814" y="430"/>
                </a:lnTo>
                <a:lnTo>
                  <a:pt x="808" y="426"/>
                </a:lnTo>
                <a:lnTo>
                  <a:pt x="801" y="422"/>
                </a:lnTo>
                <a:lnTo>
                  <a:pt x="793" y="419"/>
                </a:lnTo>
                <a:lnTo>
                  <a:pt x="786" y="415"/>
                </a:lnTo>
                <a:lnTo>
                  <a:pt x="778" y="411"/>
                </a:lnTo>
                <a:lnTo>
                  <a:pt x="775" y="432"/>
                </a:lnTo>
                <a:lnTo>
                  <a:pt x="770" y="447"/>
                </a:lnTo>
                <a:lnTo>
                  <a:pt x="761" y="463"/>
                </a:lnTo>
                <a:lnTo>
                  <a:pt x="749" y="480"/>
                </a:lnTo>
                <a:lnTo>
                  <a:pt x="744" y="477"/>
                </a:lnTo>
                <a:lnTo>
                  <a:pt x="739" y="474"/>
                </a:lnTo>
                <a:lnTo>
                  <a:pt x="731" y="472"/>
                </a:lnTo>
                <a:lnTo>
                  <a:pt x="725" y="469"/>
                </a:lnTo>
                <a:lnTo>
                  <a:pt x="727" y="454"/>
                </a:lnTo>
                <a:lnTo>
                  <a:pt x="731" y="438"/>
                </a:lnTo>
                <a:lnTo>
                  <a:pt x="735" y="421"/>
                </a:lnTo>
                <a:lnTo>
                  <a:pt x="739" y="406"/>
                </a:lnTo>
                <a:lnTo>
                  <a:pt x="734" y="403"/>
                </a:lnTo>
                <a:lnTo>
                  <a:pt x="727" y="402"/>
                </a:lnTo>
                <a:lnTo>
                  <a:pt x="723" y="399"/>
                </a:lnTo>
                <a:lnTo>
                  <a:pt x="718" y="398"/>
                </a:lnTo>
                <a:lnTo>
                  <a:pt x="712" y="395"/>
                </a:lnTo>
                <a:lnTo>
                  <a:pt x="706" y="394"/>
                </a:lnTo>
                <a:lnTo>
                  <a:pt x="700" y="391"/>
                </a:lnTo>
                <a:lnTo>
                  <a:pt x="696" y="390"/>
                </a:lnTo>
                <a:lnTo>
                  <a:pt x="697" y="397"/>
                </a:lnTo>
                <a:lnTo>
                  <a:pt x="699" y="402"/>
                </a:lnTo>
                <a:lnTo>
                  <a:pt x="700" y="407"/>
                </a:lnTo>
                <a:lnTo>
                  <a:pt x="700" y="411"/>
                </a:lnTo>
                <a:lnTo>
                  <a:pt x="691" y="420"/>
                </a:lnTo>
                <a:lnTo>
                  <a:pt x="683" y="426"/>
                </a:lnTo>
                <a:lnTo>
                  <a:pt x="678" y="432"/>
                </a:lnTo>
                <a:lnTo>
                  <a:pt x="674" y="433"/>
                </a:lnTo>
                <a:lnTo>
                  <a:pt x="667" y="434"/>
                </a:lnTo>
                <a:lnTo>
                  <a:pt x="661" y="433"/>
                </a:lnTo>
                <a:lnTo>
                  <a:pt x="652" y="432"/>
                </a:lnTo>
                <a:lnTo>
                  <a:pt x="641" y="428"/>
                </a:lnTo>
                <a:lnTo>
                  <a:pt x="645" y="415"/>
                </a:lnTo>
                <a:lnTo>
                  <a:pt x="649" y="403"/>
                </a:lnTo>
                <a:lnTo>
                  <a:pt x="651" y="391"/>
                </a:lnTo>
                <a:lnTo>
                  <a:pt x="651" y="380"/>
                </a:lnTo>
                <a:lnTo>
                  <a:pt x="643" y="377"/>
                </a:lnTo>
                <a:lnTo>
                  <a:pt x="632" y="376"/>
                </a:lnTo>
                <a:lnTo>
                  <a:pt x="625" y="373"/>
                </a:lnTo>
                <a:lnTo>
                  <a:pt x="614" y="372"/>
                </a:lnTo>
                <a:lnTo>
                  <a:pt x="605" y="369"/>
                </a:lnTo>
                <a:lnTo>
                  <a:pt x="596" y="368"/>
                </a:lnTo>
                <a:lnTo>
                  <a:pt x="587" y="365"/>
                </a:lnTo>
                <a:lnTo>
                  <a:pt x="577" y="364"/>
                </a:lnTo>
                <a:lnTo>
                  <a:pt x="575" y="390"/>
                </a:lnTo>
                <a:lnTo>
                  <a:pt x="569" y="416"/>
                </a:lnTo>
                <a:lnTo>
                  <a:pt x="561" y="443"/>
                </a:lnTo>
                <a:lnTo>
                  <a:pt x="552" y="469"/>
                </a:lnTo>
                <a:lnTo>
                  <a:pt x="548" y="465"/>
                </a:lnTo>
                <a:lnTo>
                  <a:pt x="543" y="461"/>
                </a:lnTo>
                <a:lnTo>
                  <a:pt x="538" y="457"/>
                </a:lnTo>
                <a:lnTo>
                  <a:pt x="532" y="454"/>
                </a:lnTo>
                <a:lnTo>
                  <a:pt x="534" y="428"/>
                </a:lnTo>
                <a:lnTo>
                  <a:pt x="536" y="400"/>
                </a:lnTo>
                <a:lnTo>
                  <a:pt x="539" y="375"/>
                </a:lnTo>
                <a:lnTo>
                  <a:pt x="543" y="349"/>
                </a:lnTo>
                <a:lnTo>
                  <a:pt x="534" y="346"/>
                </a:lnTo>
                <a:lnTo>
                  <a:pt x="525" y="345"/>
                </a:lnTo>
                <a:lnTo>
                  <a:pt x="516" y="342"/>
                </a:lnTo>
                <a:lnTo>
                  <a:pt x="505" y="340"/>
                </a:lnTo>
                <a:lnTo>
                  <a:pt x="497" y="338"/>
                </a:lnTo>
                <a:lnTo>
                  <a:pt x="487" y="334"/>
                </a:lnTo>
                <a:lnTo>
                  <a:pt x="478" y="332"/>
                </a:lnTo>
                <a:lnTo>
                  <a:pt x="469" y="328"/>
                </a:lnTo>
                <a:lnTo>
                  <a:pt x="465" y="350"/>
                </a:lnTo>
                <a:lnTo>
                  <a:pt x="464" y="372"/>
                </a:lnTo>
                <a:lnTo>
                  <a:pt x="461" y="393"/>
                </a:lnTo>
                <a:lnTo>
                  <a:pt x="457" y="411"/>
                </a:lnTo>
                <a:lnTo>
                  <a:pt x="452" y="432"/>
                </a:lnTo>
                <a:lnTo>
                  <a:pt x="447" y="450"/>
                </a:lnTo>
                <a:lnTo>
                  <a:pt x="436" y="467"/>
                </a:lnTo>
                <a:lnTo>
                  <a:pt x="423" y="485"/>
                </a:lnTo>
                <a:lnTo>
                  <a:pt x="421" y="482"/>
                </a:lnTo>
                <a:lnTo>
                  <a:pt x="417" y="480"/>
                </a:lnTo>
                <a:lnTo>
                  <a:pt x="410" y="477"/>
                </a:lnTo>
                <a:lnTo>
                  <a:pt x="404" y="474"/>
                </a:lnTo>
                <a:lnTo>
                  <a:pt x="410" y="435"/>
                </a:lnTo>
                <a:lnTo>
                  <a:pt x="417" y="395"/>
                </a:lnTo>
                <a:lnTo>
                  <a:pt x="421" y="356"/>
                </a:lnTo>
                <a:lnTo>
                  <a:pt x="423" y="317"/>
                </a:lnTo>
                <a:lnTo>
                  <a:pt x="418" y="316"/>
                </a:lnTo>
                <a:lnTo>
                  <a:pt x="412" y="315"/>
                </a:lnTo>
                <a:lnTo>
                  <a:pt x="405" y="314"/>
                </a:lnTo>
                <a:lnTo>
                  <a:pt x="399" y="312"/>
                </a:lnTo>
                <a:lnTo>
                  <a:pt x="394" y="311"/>
                </a:lnTo>
                <a:lnTo>
                  <a:pt x="387" y="310"/>
                </a:lnTo>
                <a:lnTo>
                  <a:pt x="381" y="308"/>
                </a:lnTo>
                <a:lnTo>
                  <a:pt x="374" y="307"/>
                </a:lnTo>
                <a:lnTo>
                  <a:pt x="369" y="358"/>
                </a:lnTo>
                <a:lnTo>
                  <a:pt x="361" y="407"/>
                </a:lnTo>
                <a:lnTo>
                  <a:pt x="352" y="457"/>
                </a:lnTo>
                <a:lnTo>
                  <a:pt x="340" y="505"/>
                </a:lnTo>
                <a:lnTo>
                  <a:pt x="340" y="454"/>
                </a:lnTo>
                <a:lnTo>
                  <a:pt x="340" y="400"/>
                </a:lnTo>
                <a:lnTo>
                  <a:pt x="338" y="349"/>
                </a:lnTo>
                <a:lnTo>
                  <a:pt x="335" y="295"/>
                </a:lnTo>
                <a:lnTo>
                  <a:pt x="323" y="293"/>
                </a:lnTo>
                <a:lnTo>
                  <a:pt x="314" y="292"/>
                </a:lnTo>
                <a:lnTo>
                  <a:pt x="303" y="289"/>
                </a:lnTo>
                <a:lnTo>
                  <a:pt x="294" y="288"/>
                </a:lnTo>
                <a:lnTo>
                  <a:pt x="283" y="285"/>
                </a:lnTo>
                <a:lnTo>
                  <a:pt x="273" y="284"/>
                </a:lnTo>
                <a:lnTo>
                  <a:pt x="262" y="281"/>
                </a:lnTo>
                <a:lnTo>
                  <a:pt x="251" y="280"/>
                </a:lnTo>
                <a:lnTo>
                  <a:pt x="248" y="336"/>
                </a:lnTo>
                <a:lnTo>
                  <a:pt x="246" y="400"/>
                </a:lnTo>
                <a:lnTo>
                  <a:pt x="236" y="465"/>
                </a:lnTo>
                <a:lnTo>
                  <a:pt x="217" y="511"/>
                </a:lnTo>
                <a:lnTo>
                  <a:pt x="195" y="489"/>
                </a:lnTo>
                <a:lnTo>
                  <a:pt x="173" y="464"/>
                </a:lnTo>
                <a:lnTo>
                  <a:pt x="152" y="439"/>
                </a:lnTo>
                <a:lnTo>
                  <a:pt x="131" y="412"/>
                </a:lnTo>
                <a:lnTo>
                  <a:pt x="112" y="387"/>
                </a:lnTo>
                <a:lnTo>
                  <a:pt x="92" y="362"/>
                </a:lnTo>
                <a:lnTo>
                  <a:pt x="73" y="337"/>
                </a:lnTo>
                <a:lnTo>
                  <a:pt x="55" y="312"/>
                </a:lnTo>
                <a:lnTo>
                  <a:pt x="46" y="294"/>
                </a:lnTo>
                <a:lnTo>
                  <a:pt x="40" y="277"/>
                </a:lnTo>
                <a:lnTo>
                  <a:pt x="35" y="258"/>
                </a:lnTo>
                <a:lnTo>
                  <a:pt x="30" y="240"/>
                </a:lnTo>
                <a:lnTo>
                  <a:pt x="24" y="220"/>
                </a:lnTo>
                <a:lnTo>
                  <a:pt x="18" y="203"/>
                </a:lnTo>
                <a:lnTo>
                  <a:pt x="11" y="185"/>
                </a:lnTo>
                <a:lnTo>
                  <a:pt x="0" y="171"/>
                </a:lnTo>
                <a:lnTo>
                  <a:pt x="17" y="155"/>
                </a:lnTo>
                <a:lnTo>
                  <a:pt x="33" y="139"/>
                </a:lnTo>
                <a:lnTo>
                  <a:pt x="52" y="123"/>
                </a:lnTo>
                <a:lnTo>
                  <a:pt x="72" y="106"/>
                </a:lnTo>
                <a:lnTo>
                  <a:pt x="94" y="91"/>
                </a:lnTo>
                <a:lnTo>
                  <a:pt x="117" y="75"/>
                </a:lnTo>
                <a:lnTo>
                  <a:pt x="140" y="59"/>
                </a:lnTo>
                <a:lnTo>
                  <a:pt x="164" y="45"/>
                </a:lnTo>
                <a:lnTo>
                  <a:pt x="188" y="34"/>
                </a:lnTo>
                <a:lnTo>
                  <a:pt x="214" y="23"/>
                </a:lnTo>
                <a:lnTo>
                  <a:pt x="239" y="14"/>
                </a:lnTo>
                <a:lnTo>
                  <a:pt x="265" y="8"/>
                </a:lnTo>
                <a:lnTo>
                  <a:pt x="291" y="2"/>
                </a:lnTo>
                <a:lnTo>
                  <a:pt x="316" y="0"/>
                </a:lnTo>
                <a:lnTo>
                  <a:pt x="340" y="0"/>
                </a:lnTo>
                <a:lnTo>
                  <a:pt x="365" y="4"/>
                </a:lnTo>
                <a:lnTo>
                  <a:pt x="352" y="28"/>
                </a:lnTo>
                <a:lnTo>
                  <a:pt x="340" y="53"/>
                </a:lnTo>
                <a:lnTo>
                  <a:pt x="327" y="80"/>
                </a:lnTo>
                <a:lnTo>
                  <a:pt x="316" y="106"/>
                </a:lnTo>
                <a:lnTo>
                  <a:pt x="303" y="133"/>
                </a:lnTo>
                <a:lnTo>
                  <a:pt x="291" y="159"/>
                </a:lnTo>
                <a:lnTo>
                  <a:pt x="278" y="185"/>
                </a:lnTo>
                <a:lnTo>
                  <a:pt x="266" y="212"/>
                </a:lnTo>
                <a:lnTo>
                  <a:pt x="278" y="215"/>
                </a:lnTo>
                <a:lnTo>
                  <a:pt x="291" y="218"/>
                </a:lnTo>
                <a:lnTo>
                  <a:pt x="303" y="220"/>
                </a:lnTo>
                <a:lnTo>
                  <a:pt x="316" y="223"/>
                </a:lnTo>
                <a:lnTo>
                  <a:pt x="327" y="225"/>
                </a:lnTo>
                <a:lnTo>
                  <a:pt x="340" y="228"/>
                </a:lnTo>
                <a:lnTo>
                  <a:pt x="352" y="231"/>
                </a:lnTo>
                <a:lnTo>
                  <a:pt x="365" y="233"/>
                </a:lnTo>
                <a:lnTo>
                  <a:pt x="375" y="214"/>
                </a:lnTo>
                <a:lnTo>
                  <a:pt x="387" y="196"/>
                </a:lnTo>
                <a:lnTo>
                  <a:pt x="399" y="175"/>
                </a:lnTo>
                <a:lnTo>
                  <a:pt x="410" y="155"/>
                </a:lnTo>
                <a:lnTo>
                  <a:pt x="422" y="136"/>
                </a:lnTo>
                <a:lnTo>
                  <a:pt x="434" y="117"/>
                </a:lnTo>
                <a:lnTo>
                  <a:pt x="447" y="97"/>
                </a:lnTo>
                <a:lnTo>
                  <a:pt x="458" y="78"/>
                </a:lnTo>
                <a:lnTo>
                  <a:pt x="465" y="78"/>
                </a:lnTo>
                <a:lnTo>
                  <a:pt x="471" y="78"/>
                </a:lnTo>
                <a:lnTo>
                  <a:pt x="475" y="78"/>
                </a:lnTo>
                <a:lnTo>
                  <a:pt x="480" y="79"/>
                </a:lnTo>
                <a:lnTo>
                  <a:pt x="484" y="80"/>
                </a:lnTo>
                <a:lnTo>
                  <a:pt x="488" y="81"/>
                </a:lnTo>
                <a:lnTo>
                  <a:pt x="493" y="84"/>
                </a:lnTo>
                <a:lnTo>
                  <a:pt x="499" y="88"/>
                </a:lnTo>
                <a:lnTo>
                  <a:pt x="486" y="106"/>
                </a:lnTo>
                <a:lnTo>
                  <a:pt x="470" y="124"/>
                </a:lnTo>
                <a:lnTo>
                  <a:pt x="453" y="144"/>
                </a:lnTo>
                <a:lnTo>
                  <a:pt x="438" y="162"/>
                </a:lnTo>
                <a:lnTo>
                  <a:pt x="423" y="181"/>
                </a:lnTo>
                <a:lnTo>
                  <a:pt x="410" y="202"/>
                </a:lnTo>
                <a:lnTo>
                  <a:pt x="401" y="220"/>
                </a:lnTo>
                <a:lnTo>
                  <a:pt x="399" y="238"/>
                </a:lnTo>
                <a:lnTo>
                  <a:pt x="406" y="242"/>
                </a:lnTo>
                <a:lnTo>
                  <a:pt x="413" y="245"/>
                </a:lnTo>
                <a:lnTo>
                  <a:pt x="421" y="249"/>
                </a:lnTo>
                <a:lnTo>
                  <a:pt x="426" y="250"/>
                </a:lnTo>
                <a:lnTo>
                  <a:pt x="432" y="253"/>
                </a:lnTo>
                <a:lnTo>
                  <a:pt x="440" y="255"/>
                </a:lnTo>
                <a:lnTo>
                  <a:pt x="447" y="257"/>
                </a:lnTo>
                <a:lnTo>
                  <a:pt x="453" y="259"/>
                </a:lnTo>
                <a:lnTo>
                  <a:pt x="470" y="233"/>
                </a:lnTo>
                <a:lnTo>
                  <a:pt x="482" y="211"/>
                </a:lnTo>
                <a:lnTo>
                  <a:pt x="492" y="192"/>
                </a:lnTo>
                <a:lnTo>
                  <a:pt x="503" y="176"/>
                </a:lnTo>
                <a:lnTo>
                  <a:pt x="514" y="164"/>
                </a:lnTo>
                <a:lnTo>
                  <a:pt x="529" y="154"/>
                </a:lnTo>
                <a:lnTo>
                  <a:pt x="549" y="146"/>
                </a:lnTo>
                <a:lnTo>
                  <a:pt x="577" y="140"/>
                </a:lnTo>
                <a:lnTo>
                  <a:pt x="566" y="157"/>
                </a:lnTo>
                <a:lnTo>
                  <a:pt x="554" y="174"/>
                </a:lnTo>
                <a:lnTo>
                  <a:pt x="544" y="192"/>
                </a:lnTo>
                <a:lnTo>
                  <a:pt x="532" y="207"/>
                </a:lnTo>
                <a:lnTo>
                  <a:pt x="522" y="224"/>
                </a:lnTo>
                <a:lnTo>
                  <a:pt x="510" y="241"/>
                </a:lnTo>
                <a:lnTo>
                  <a:pt x="499" y="258"/>
                </a:lnTo>
                <a:lnTo>
                  <a:pt x="488" y="275"/>
                </a:lnTo>
                <a:lnTo>
                  <a:pt x="499" y="277"/>
                </a:lnTo>
                <a:lnTo>
                  <a:pt x="506" y="280"/>
                </a:lnTo>
                <a:lnTo>
                  <a:pt x="517" y="282"/>
                </a:lnTo>
                <a:lnTo>
                  <a:pt x="525" y="285"/>
                </a:lnTo>
                <a:lnTo>
                  <a:pt x="535" y="288"/>
                </a:lnTo>
                <a:lnTo>
                  <a:pt x="544" y="290"/>
                </a:lnTo>
                <a:lnTo>
                  <a:pt x="553" y="293"/>
                </a:lnTo>
                <a:lnTo>
                  <a:pt x="562" y="295"/>
                </a:lnTo>
                <a:lnTo>
                  <a:pt x="570" y="285"/>
                </a:lnTo>
                <a:lnTo>
                  <a:pt x="575" y="276"/>
                </a:lnTo>
                <a:lnTo>
                  <a:pt x="583" y="266"/>
                </a:lnTo>
                <a:lnTo>
                  <a:pt x="590" y="257"/>
                </a:lnTo>
                <a:lnTo>
                  <a:pt x="595" y="246"/>
                </a:lnTo>
                <a:lnTo>
                  <a:pt x="600" y="237"/>
                </a:lnTo>
                <a:lnTo>
                  <a:pt x="605" y="227"/>
                </a:lnTo>
                <a:lnTo>
                  <a:pt x="612" y="218"/>
                </a:lnTo>
                <a:lnTo>
                  <a:pt x="619" y="216"/>
                </a:lnTo>
                <a:lnTo>
                  <a:pt x="626" y="215"/>
                </a:lnTo>
                <a:lnTo>
                  <a:pt x="634" y="214"/>
                </a:lnTo>
                <a:lnTo>
                  <a:pt x="641" y="212"/>
                </a:lnTo>
                <a:lnTo>
                  <a:pt x="636" y="224"/>
                </a:lnTo>
                <a:lnTo>
                  <a:pt x="630" y="236"/>
                </a:lnTo>
                <a:lnTo>
                  <a:pt x="625" y="247"/>
                </a:lnTo>
                <a:lnTo>
                  <a:pt x="619" y="259"/>
                </a:lnTo>
                <a:lnTo>
                  <a:pt x="614" y="271"/>
                </a:lnTo>
                <a:lnTo>
                  <a:pt x="608" y="282"/>
                </a:lnTo>
                <a:lnTo>
                  <a:pt x="602" y="294"/>
                </a:lnTo>
                <a:lnTo>
                  <a:pt x="597" y="307"/>
                </a:lnTo>
                <a:lnTo>
                  <a:pt x="606" y="311"/>
                </a:lnTo>
                <a:lnTo>
                  <a:pt x="615" y="315"/>
                </a:lnTo>
                <a:lnTo>
                  <a:pt x="625" y="319"/>
                </a:lnTo>
                <a:lnTo>
                  <a:pt x="634" y="321"/>
                </a:lnTo>
                <a:lnTo>
                  <a:pt x="644" y="325"/>
                </a:lnTo>
                <a:lnTo>
                  <a:pt x="652" y="328"/>
                </a:lnTo>
                <a:lnTo>
                  <a:pt x="662" y="330"/>
                </a:lnTo>
                <a:lnTo>
                  <a:pt x="671" y="333"/>
                </a:lnTo>
                <a:lnTo>
                  <a:pt x="675" y="323"/>
                </a:lnTo>
                <a:lnTo>
                  <a:pt x="679" y="314"/>
                </a:lnTo>
                <a:lnTo>
                  <a:pt x="683" y="302"/>
                </a:lnTo>
                <a:lnTo>
                  <a:pt x="689" y="292"/>
                </a:lnTo>
                <a:lnTo>
                  <a:pt x="695" y="282"/>
                </a:lnTo>
                <a:lnTo>
                  <a:pt x="700" y="271"/>
                </a:lnTo>
                <a:lnTo>
                  <a:pt x="705" y="260"/>
                </a:lnTo>
                <a:lnTo>
                  <a:pt x="710" y="249"/>
                </a:lnTo>
                <a:lnTo>
                  <a:pt x="714" y="253"/>
                </a:lnTo>
                <a:lnTo>
                  <a:pt x="721" y="255"/>
                </a:lnTo>
                <a:lnTo>
                  <a:pt x="726" y="258"/>
                </a:lnTo>
                <a:lnTo>
                  <a:pt x="728" y="259"/>
                </a:lnTo>
                <a:lnTo>
                  <a:pt x="726" y="280"/>
                </a:lnTo>
                <a:lnTo>
                  <a:pt x="721" y="302"/>
                </a:lnTo>
                <a:lnTo>
                  <a:pt x="714" y="325"/>
                </a:lnTo>
                <a:lnTo>
                  <a:pt x="710" y="343"/>
                </a:lnTo>
                <a:lnTo>
                  <a:pt x="715" y="347"/>
                </a:lnTo>
                <a:lnTo>
                  <a:pt x="721" y="350"/>
                </a:lnTo>
                <a:lnTo>
                  <a:pt x="726" y="354"/>
                </a:lnTo>
                <a:lnTo>
                  <a:pt x="731" y="355"/>
                </a:lnTo>
                <a:lnTo>
                  <a:pt x="737" y="358"/>
                </a:lnTo>
                <a:lnTo>
                  <a:pt x="743" y="360"/>
                </a:lnTo>
                <a:lnTo>
                  <a:pt x="749" y="362"/>
                </a:lnTo>
                <a:lnTo>
                  <a:pt x="753" y="364"/>
                </a:lnTo>
                <a:lnTo>
                  <a:pt x="761" y="352"/>
                </a:lnTo>
                <a:lnTo>
                  <a:pt x="769" y="341"/>
                </a:lnTo>
                <a:lnTo>
                  <a:pt x="776" y="329"/>
                </a:lnTo>
                <a:lnTo>
                  <a:pt x="783" y="317"/>
                </a:lnTo>
                <a:lnTo>
                  <a:pt x="784" y="333"/>
                </a:lnTo>
                <a:lnTo>
                  <a:pt x="786" y="349"/>
                </a:lnTo>
                <a:lnTo>
                  <a:pt x="787" y="364"/>
                </a:lnTo>
                <a:lnTo>
                  <a:pt x="788" y="380"/>
                </a:lnTo>
                <a:lnTo>
                  <a:pt x="797" y="382"/>
                </a:lnTo>
                <a:lnTo>
                  <a:pt x="805" y="385"/>
                </a:lnTo>
                <a:lnTo>
                  <a:pt x="814" y="387"/>
                </a:lnTo>
                <a:lnTo>
                  <a:pt x="823" y="390"/>
                </a:lnTo>
                <a:lnTo>
                  <a:pt x="831" y="393"/>
                </a:lnTo>
                <a:lnTo>
                  <a:pt x="840" y="395"/>
                </a:lnTo>
                <a:lnTo>
                  <a:pt x="849" y="398"/>
                </a:lnTo>
                <a:lnTo>
                  <a:pt x="857" y="400"/>
                </a:lnTo>
                <a:lnTo>
                  <a:pt x="859" y="391"/>
                </a:lnTo>
                <a:lnTo>
                  <a:pt x="862" y="382"/>
                </a:lnTo>
                <a:lnTo>
                  <a:pt x="865" y="373"/>
                </a:lnTo>
                <a:lnTo>
                  <a:pt x="867" y="364"/>
                </a:lnTo>
                <a:lnTo>
                  <a:pt x="875" y="364"/>
                </a:lnTo>
                <a:lnTo>
                  <a:pt x="882" y="364"/>
                </a:lnTo>
                <a:lnTo>
                  <a:pt x="889" y="364"/>
                </a:lnTo>
                <a:lnTo>
                  <a:pt x="897" y="364"/>
                </a:lnTo>
                <a:lnTo>
                  <a:pt x="896" y="376"/>
                </a:lnTo>
                <a:lnTo>
                  <a:pt x="895" y="387"/>
                </a:lnTo>
                <a:lnTo>
                  <a:pt x="891" y="399"/>
                </a:lnTo>
                <a:lnTo>
                  <a:pt x="887" y="411"/>
                </a:lnTo>
                <a:lnTo>
                  <a:pt x="893" y="412"/>
                </a:lnTo>
                <a:lnTo>
                  <a:pt x="898" y="415"/>
                </a:lnTo>
                <a:lnTo>
                  <a:pt x="904" y="416"/>
                </a:lnTo>
                <a:lnTo>
                  <a:pt x="909" y="419"/>
                </a:lnTo>
                <a:lnTo>
                  <a:pt x="915" y="420"/>
                </a:lnTo>
                <a:lnTo>
                  <a:pt x="920" y="422"/>
                </a:lnTo>
                <a:lnTo>
                  <a:pt x="927" y="425"/>
                </a:lnTo>
                <a:lnTo>
                  <a:pt x="931" y="428"/>
                </a:lnTo>
                <a:lnTo>
                  <a:pt x="935" y="422"/>
                </a:lnTo>
                <a:lnTo>
                  <a:pt x="939" y="419"/>
                </a:lnTo>
                <a:lnTo>
                  <a:pt x="943" y="415"/>
                </a:lnTo>
                <a:lnTo>
                  <a:pt x="946" y="411"/>
                </a:lnTo>
                <a:lnTo>
                  <a:pt x="965" y="433"/>
                </a:lnTo>
                <a:lnTo>
                  <a:pt x="983" y="448"/>
                </a:lnTo>
                <a:lnTo>
                  <a:pt x="1004" y="459"/>
                </a:lnTo>
                <a:lnTo>
                  <a:pt x="1026" y="464"/>
                </a:lnTo>
                <a:lnTo>
                  <a:pt x="1046" y="465"/>
                </a:lnTo>
                <a:lnTo>
                  <a:pt x="1068" y="464"/>
                </a:lnTo>
                <a:lnTo>
                  <a:pt x="1092" y="459"/>
                </a:lnTo>
                <a:lnTo>
                  <a:pt x="1115" y="451"/>
                </a:lnTo>
                <a:lnTo>
                  <a:pt x="1139" y="442"/>
                </a:lnTo>
                <a:lnTo>
                  <a:pt x="1162" y="432"/>
                </a:lnTo>
                <a:lnTo>
                  <a:pt x="1185" y="420"/>
                </a:lnTo>
                <a:lnTo>
                  <a:pt x="1209" y="410"/>
                </a:lnTo>
                <a:lnTo>
                  <a:pt x="1232" y="399"/>
                </a:lnTo>
                <a:lnTo>
                  <a:pt x="1255" y="391"/>
                </a:lnTo>
                <a:lnTo>
                  <a:pt x="1279" y="384"/>
                </a:lnTo>
                <a:lnTo>
                  <a:pt x="1302" y="380"/>
                </a:lnTo>
                <a:lnTo>
                  <a:pt x="1298" y="422"/>
                </a:lnTo>
                <a:lnTo>
                  <a:pt x="1288" y="468"/>
                </a:lnTo>
                <a:lnTo>
                  <a:pt x="1272" y="513"/>
                </a:lnTo>
                <a:lnTo>
                  <a:pt x="1251" y="560"/>
                </a:lnTo>
                <a:lnTo>
                  <a:pt x="1228" y="604"/>
                </a:lnTo>
                <a:lnTo>
                  <a:pt x="1202" y="644"/>
                </a:lnTo>
                <a:lnTo>
                  <a:pt x="1175" y="683"/>
                </a:lnTo>
                <a:lnTo>
                  <a:pt x="1149" y="715"/>
                </a:lnTo>
                <a:lnTo>
                  <a:pt x="1145" y="715"/>
                </a:lnTo>
                <a:lnTo>
                  <a:pt x="1141" y="715"/>
                </a:lnTo>
                <a:lnTo>
                  <a:pt x="1137" y="715"/>
                </a:lnTo>
                <a:lnTo>
                  <a:pt x="1133" y="7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82" name="Freeform 499"/>
          <p:cNvSpPr>
            <a:spLocks/>
          </p:cNvSpPr>
          <p:nvPr/>
        </p:nvSpPr>
        <p:spPr bwMode="auto">
          <a:xfrm>
            <a:off x="4143535" y="4747180"/>
            <a:ext cx="25400" cy="28575"/>
          </a:xfrm>
          <a:custGeom>
            <a:avLst/>
            <a:gdLst>
              <a:gd name="T0" fmla="*/ 2147483647 w 64"/>
              <a:gd name="T1" fmla="*/ 2147483647 h 73"/>
              <a:gd name="T2" fmla="*/ 0 w 64"/>
              <a:gd name="T3" fmla="*/ 0 h 73"/>
              <a:gd name="T4" fmla="*/ 2147483647 w 64"/>
              <a:gd name="T5" fmla="*/ 2147483647 h 73"/>
              <a:gd name="T6" fmla="*/ 2147483647 w 64"/>
              <a:gd name="T7" fmla="*/ 2147483647 h 73"/>
              <a:gd name="T8" fmla="*/ 0 60000 65536"/>
              <a:gd name="T9" fmla="*/ 0 60000 65536"/>
              <a:gd name="T10" fmla="*/ 0 60000 65536"/>
              <a:gd name="T11" fmla="*/ 0 60000 65536"/>
              <a:gd name="T12" fmla="*/ 0 w 64"/>
              <a:gd name="T13" fmla="*/ 0 h 73"/>
              <a:gd name="T14" fmla="*/ 64 w 64"/>
              <a:gd name="T15" fmla="*/ 73 h 73"/>
            </a:gdLst>
            <a:ahLst/>
            <a:cxnLst>
              <a:cxn ang="T8">
                <a:pos x="T0" y="T1"/>
              </a:cxn>
              <a:cxn ang="T9">
                <a:pos x="T2" y="T3"/>
              </a:cxn>
              <a:cxn ang="T10">
                <a:pos x="T4" y="T5"/>
              </a:cxn>
              <a:cxn ang="T11">
                <a:pos x="T6" y="T7"/>
              </a:cxn>
            </a:cxnLst>
            <a:rect l="T12" t="T13" r="T14" b="T15"/>
            <a:pathLst>
              <a:path w="64" h="73">
                <a:moveTo>
                  <a:pt x="25" y="73"/>
                </a:moveTo>
                <a:lnTo>
                  <a:pt x="0" y="0"/>
                </a:lnTo>
                <a:lnTo>
                  <a:pt x="64" y="16"/>
                </a:lnTo>
                <a:lnTo>
                  <a:pt x="25" y="73"/>
                </a:lnTo>
                <a:close/>
              </a:path>
            </a:pathLst>
          </a:custGeom>
          <a:solidFill>
            <a:srgbClr val="CC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83" name="Freeform 500"/>
          <p:cNvSpPr>
            <a:spLocks/>
          </p:cNvSpPr>
          <p:nvPr/>
        </p:nvSpPr>
        <p:spPr bwMode="auto">
          <a:xfrm>
            <a:off x="4146710" y="4688441"/>
            <a:ext cx="49212" cy="58738"/>
          </a:xfrm>
          <a:custGeom>
            <a:avLst/>
            <a:gdLst>
              <a:gd name="T0" fmla="*/ 2147483647 w 124"/>
              <a:gd name="T1" fmla="*/ 2147483647 h 146"/>
              <a:gd name="T2" fmla="*/ 2147483647 w 124"/>
              <a:gd name="T3" fmla="*/ 2147483647 h 146"/>
              <a:gd name="T4" fmla="*/ 0 w 124"/>
              <a:gd name="T5" fmla="*/ 2147483647 h 146"/>
              <a:gd name="T6" fmla="*/ 2147483647 w 124"/>
              <a:gd name="T7" fmla="*/ 2147483647 h 146"/>
              <a:gd name="T8" fmla="*/ 2147483647 w 124"/>
              <a:gd name="T9" fmla="*/ 2147483647 h 146"/>
              <a:gd name="T10" fmla="*/ 2147483647 w 124"/>
              <a:gd name="T11" fmla="*/ 2147483647 h 146"/>
              <a:gd name="T12" fmla="*/ 2147483647 w 124"/>
              <a:gd name="T13" fmla="*/ 0 h 146"/>
              <a:gd name="T14" fmla="*/ 2147483647 w 124"/>
              <a:gd name="T15" fmla="*/ 2147483647 h 146"/>
              <a:gd name="T16" fmla="*/ 0 60000 65536"/>
              <a:gd name="T17" fmla="*/ 0 60000 65536"/>
              <a:gd name="T18" fmla="*/ 0 60000 65536"/>
              <a:gd name="T19" fmla="*/ 0 60000 65536"/>
              <a:gd name="T20" fmla="*/ 0 60000 65536"/>
              <a:gd name="T21" fmla="*/ 0 60000 65536"/>
              <a:gd name="T22" fmla="*/ 0 60000 65536"/>
              <a:gd name="T23" fmla="*/ 0 60000 65536"/>
              <a:gd name="T24" fmla="*/ 0 w 124"/>
              <a:gd name="T25" fmla="*/ 0 h 146"/>
              <a:gd name="T26" fmla="*/ 124 w 124"/>
              <a:gd name="T27" fmla="*/ 146 h 14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4" h="146">
                <a:moveTo>
                  <a:pt x="65" y="146"/>
                </a:moveTo>
                <a:lnTo>
                  <a:pt x="65" y="141"/>
                </a:lnTo>
                <a:lnTo>
                  <a:pt x="0" y="109"/>
                </a:lnTo>
                <a:lnTo>
                  <a:pt x="70" y="83"/>
                </a:lnTo>
                <a:lnTo>
                  <a:pt x="74" y="62"/>
                </a:lnTo>
                <a:lnTo>
                  <a:pt x="25" y="67"/>
                </a:lnTo>
                <a:lnTo>
                  <a:pt x="124" y="0"/>
                </a:lnTo>
                <a:lnTo>
                  <a:pt x="65" y="146"/>
                </a:lnTo>
                <a:close/>
              </a:path>
            </a:pathLst>
          </a:custGeom>
          <a:solidFill>
            <a:srgbClr val="CC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84" name="Freeform 501"/>
          <p:cNvSpPr>
            <a:spLocks/>
          </p:cNvSpPr>
          <p:nvPr/>
        </p:nvSpPr>
        <p:spPr bwMode="auto">
          <a:xfrm>
            <a:off x="3711736" y="4534454"/>
            <a:ext cx="103187" cy="158750"/>
          </a:xfrm>
          <a:custGeom>
            <a:avLst/>
            <a:gdLst>
              <a:gd name="T0" fmla="*/ 2147483647 w 261"/>
              <a:gd name="T1" fmla="*/ 2147483647 h 398"/>
              <a:gd name="T2" fmla="*/ 2147483647 w 261"/>
              <a:gd name="T3" fmla="*/ 2147483647 h 398"/>
              <a:gd name="T4" fmla="*/ 2147483647 w 261"/>
              <a:gd name="T5" fmla="*/ 2147483647 h 398"/>
              <a:gd name="T6" fmla="*/ 2147483647 w 261"/>
              <a:gd name="T7" fmla="*/ 2147483647 h 398"/>
              <a:gd name="T8" fmla="*/ 2147483647 w 261"/>
              <a:gd name="T9" fmla="*/ 2147483647 h 398"/>
              <a:gd name="T10" fmla="*/ 2147483647 w 261"/>
              <a:gd name="T11" fmla="*/ 2147483647 h 398"/>
              <a:gd name="T12" fmla="*/ 2147483647 w 261"/>
              <a:gd name="T13" fmla="*/ 2147483647 h 398"/>
              <a:gd name="T14" fmla="*/ 2147483647 w 261"/>
              <a:gd name="T15" fmla="*/ 2147483647 h 398"/>
              <a:gd name="T16" fmla="*/ 0 w 261"/>
              <a:gd name="T17" fmla="*/ 2147483647 h 398"/>
              <a:gd name="T18" fmla="*/ 2147483647 w 261"/>
              <a:gd name="T19" fmla="*/ 2147483647 h 398"/>
              <a:gd name="T20" fmla="*/ 2147483647 w 261"/>
              <a:gd name="T21" fmla="*/ 2147483647 h 398"/>
              <a:gd name="T22" fmla="*/ 2147483647 w 261"/>
              <a:gd name="T23" fmla="*/ 2147483647 h 398"/>
              <a:gd name="T24" fmla="*/ 2147483647 w 261"/>
              <a:gd name="T25" fmla="*/ 2147483647 h 398"/>
              <a:gd name="T26" fmla="*/ 2147483647 w 261"/>
              <a:gd name="T27" fmla="*/ 2147483647 h 398"/>
              <a:gd name="T28" fmla="*/ 2147483647 w 261"/>
              <a:gd name="T29" fmla="*/ 2147483647 h 398"/>
              <a:gd name="T30" fmla="*/ 2147483647 w 261"/>
              <a:gd name="T31" fmla="*/ 2147483647 h 398"/>
              <a:gd name="T32" fmla="*/ 2147483647 w 261"/>
              <a:gd name="T33" fmla="*/ 2147483647 h 398"/>
              <a:gd name="T34" fmla="*/ 2147483647 w 261"/>
              <a:gd name="T35" fmla="*/ 2147483647 h 398"/>
              <a:gd name="T36" fmla="*/ 2147483647 w 261"/>
              <a:gd name="T37" fmla="*/ 2147483647 h 398"/>
              <a:gd name="T38" fmla="*/ 2147483647 w 261"/>
              <a:gd name="T39" fmla="*/ 2147483647 h 398"/>
              <a:gd name="T40" fmla="*/ 2147483647 w 261"/>
              <a:gd name="T41" fmla="*/ 2147483647 h 398"/>
              <a:gd name="T42" fmla="*/ 2147483647 w 261"/>
              <a:gd name="T43" fmla="*/ 2147483647 h 398"/>
              <a:gd name="T44" fmla="*/ 2147483647 w 261"/>
              <a:gd name="T45" fmla="*/ 2147483647 h 398"/>
              <a:gd name="T46" fmla="*/ 2147483647 w 261"/>
              <a:gd name="T47" fmla="*/ 2147483647 h 398"/>
              <a:gd name="T48" fmla="*/ 2147483647 w 261"/>
              <a:gd name="T49" fmla="*/ 0 h 398"/>
              <a:gd name="T50" fmla="*/ 2147483647 w 261"/>
              <a:gd name="T51" fmla="*/ 2147483647 h 398"/>
              <a:gd name="T52" fmla="*/ 2147483647 w 261"/>
              <a:gd name="T53" fmla="*/ 2147483647 h 398"/>
              <a:gd name="T54" fmla="*/ 2147483647 w 261"/>
              <a:gd name="T55" fmla="*/ 2147483647 h 398"/>
              <a:gd name="T56" fmla="*/ 2147483647 w 261"/>
              <a:gd name="T57" fmla="*/ 2147483647 h 398"/>
              <a:gd name="T58" fmla="*/ 2147483647 w 261"/>
              <a:gd name="T59" fmla="*/ 2147483647 h 398"/>
              <a:gd name="T60" fmla="*/ 2147483647 w 261"/>
              <a:gd name="T61" fmla="*/ 2147483647 h 398"/>
              <a:gd name="T62" fmla="*/ 2147483647 w 261"/>
              <a:gd name="T63" fmla="*/ 2147483647 h 398"/>
              <a:gd name="T64" fmla="*/ 2147483647 w 261"/>
              <a:gd name="T65" fmla="*/ 2147483647 h 398"/>
              <a:gd name="T66" fmla="*/ 2147483647 w 261"/>
              <a:gd name="T67" fmla="*/ 2147483647 h 398"/>
              <a:gd name="T68" fmla="*/ 2147483647 w 261"/>
              <a:gd name="T69" fmla="*/ 2147483647 h 398"/>
              <a:gd name="T70" fmla="*/ 2147483647 w 261"/>
              <a:gd name="T71" fmla="*/ 2147483647 h 398"/>
              <a:gd name="T72" fmla="*/ 2147483647 w 261"/>
              <a:gd name="T73" fmla="*/ 2147483647 h 39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61"/>
              <a:gd name="T112" fmla="*/ 0 h 398"/>
              <a:gd name="T113" fmla="*/ 261 w 261"/>
              <a:gd name="T114" fmla="*/ 398 h 39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61" h="398">
                <a:moveTo>
                  <a:pt x="152" y="398"/>
                </a:moveTo>
                <a:lnTo>
                  <a:pt x="122" y="370"/>
                </a:lnTo>
                <a:lnTo>
                  <a:pt x="95" y="341"/>
                </a:lnTo>
                <a:lnTo>
                  <a:pt x="70" y="311"/>
                </a:lnTo>
                <a:lnTo>
                  <a:pt x="51" y="280"/>
                </a:lnTo>
                <a:lnTo>
                  <a:pt x="33" y="246"/>
                </a:lnTo>
                <a:lnTo>
                  <a:pt x="18" y="211"/>
                </a:lnTo>
                <a:lnTo>
                  <a:pt x="8" y="172"/>
                </a:lnTo>
                <a:lnTo>
                  <a:pt x="0" y="131"/>
                </a:lnTo>
                <a:lnTo>
                  <a:pt x="12" y="118"/>
                </a:lnTo>
                <a:lnTo>
                  <a:pt x="26" y="105"/>
                </a:lnTo>
                <a:lnTo>
                  <a:pt x="39" y="92"/>
                </a:lnTo>
                <a:lnTo>
                  <a:pt x="55" y="80"/>
                </a:lnTo>
                <a:lnTo>
                  <a:pt x="69" y="69"/>
                </a:lnTo>
                <a:lnTo>
                  <a:pt x="86" y="58"/>
                </a:lnTo>
                <a:lnTo>
                  <a:pt x="102" y="48"/>
                </a:lnTo>
                <a:lnTo>
                  <a:pt x="118" y="39"/>
                </a:lnTo>
                <a:lnTo>
                  <a:pt x="137" y="30"/>
                </a:lnTo>
                <a:lnTo>
                  <a:pt x="153" y="22"/>
                </a:lnTo>
                <a:lnTo>
                  <a:pt x="172" y="16"/>
                </a:lnTo>
                <a:lnTo>
                  <a:pt x="188" y="10"/>
                </a:lnTo>
                <a:lnTo>
                  <a:pt x="208" y="5"/>
                </a:lnTo>
                <a:lnTo>
                  <a:pt x="225" y="3"/>
                </a:lnTo>
                <a:lnTo>
                  <a:pt x="243" y="1"/>
                </a:lnTo>
                <a:lnTo>
                  <a:pt x="261" y="0"/>
                </a:lnTo>
                <a:lnTo>
                  <a:pt x="242" y="51"/>
                </a:lnTo>
                <a:lnTo>
                  <a:pt x="225" y="99"/>
                </a:lnTo>
                <a:lnTo>
                  <a:pt x="212" y="148"/>
                </a:lnTo>
                <a:lnTo>
                  <a:pt x="200" y="198"/>
                </a:lnTo>
                <a:lnTo>
                  <a:pt x="190" y="248"/>
                </a:lnTo>
                <a:lnTo>
                  <a:pt x="182" y="297"/>
                </a:lnTo>
                <a:lnTo>
                  <a:pt x="177" y="345"/>
                </a:lnTo>
                <a:lnTo>
                  <a:pt x="172" y="393"/>
                </a:lnTo>
                <a:lnTo>
                  <a:pt x="165" y="395"/>
                </a:lnTo>
                <a:lnTo>
                  <a:pt x="161" y="397"/>
                </a:lnTo>
                <a:lnTo>
                  <a:pt x="156" y="398"/>
                </a:lnTo>
                <a:lnTo>
                  <a:pt x="152" y="398"/>
                </a:lnTo>
                <a:close/>
              </a:path>
            </a:pathLst>
          </a:custGeom>
          <a:solidFill>
            <a:srgbClr val="CC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85" name="Freeform 502"/>
          <p:cNvSpPr>
            <a:spLocks/>
          </p:cNvSpPr>
          <p:nvPr/>
        </p:nvSpPr>
        <p:spPr bwMode="auto">
          <a:xfrm>
            <a:off x="3767297" y="4574141"/>
            <a:ext cx="19050" cy="12700"/>
          </a:xfrm>
          <a:custGeom>
            <a:avLst/>
            <a:gdLst>
              <a:gd name="T0" fmla="*/ 0 w 49"/>
              <a:gd name="T1" fmla="*/ 2147483647 h 31"/>
              <a:gd name="T2" fmla="*/ 0 w 49"/>
              <a:gd name="T3" fmla="*/ 2147483647 h 31"/>
              <a:gd name="T4" fmla="*/ 2147483647 w 49"/>
              <a:gd name="T5" fmla="*/ 0 h 31"/>
              <a:gd name="T6" fmla="*/ 2147483647 w 49"/>
              <a:gd name="T7" fmla="*/ 2147483647 h 31"/>
              <a:gd name="T8" fmla="*/ 0 w 49"/>
              <a:gd name="T9" fmla="*/ 2147483647 h 31"/>
              <a:gd name="T10" fmla="*/ 0 60000 65536"/>
              <a:gd name="T11" fmla="*/ 0 60000 65536"/>
              <a:gd name="T12" fmla="*/ 0 60000 65536"/>
              <a:gd name="T13" fmla="*/ 0 60000 65536"/>
              <a:gd name="T14" fmla="*/ 0 60000 65536"/>
              <a:gd name="T15" fmla="*/ 0 w 49"/>
              <a:gd name="T16" fmla="*/ 0 h 31"/>
              <a:gd name="T17" fmla="*/ 49 w 49"/>
              <a:gd name="T18" fmla="*/ 31 h 31"/>
            </a:gdLst>
            <a:ahLst/>
            <a:cxnLst>
              <a:cxn ang="T10">
                <a:pos x="T0" y="T1"/>
              </a:cxn>
              <a:cxn ang="T11">
                <a:pos x="T2" y="T3"/>
              </a:cxn>
              <a:cxn ang="T12">
                <a:pos x="T4" y="T5"/>
              </a:cxn>
              <a:cxn ang="T13">
                <a:pos x="T6" y="T7"/>
              </a:cxn>
              <a:cxn ang="T14">
                <a:pos x="T8" y="T9"/>
              </a:cxn>
            </a:cxnLst>
            <a:rect l="T15" t="T16" r="T17" b="T18"/>
            <a:pathLst>
              <a:path w="49" h="31">
                <a:moveTo>
                  <a:pt x="0" y="31"/>
                </a:moveTo>
                <a:lnTo>
                  <a:pt x="0" y="15"/>
                </a:lnTo>
                <a:lnTo>
                  <a:pt x="15" y="0"/>
                </a:lnTo>
                <a:lnTo>
                  <a:pt x="49" y="31"/>
                </a:lnTo>
                <a:lnTo>
                  <a:pt x="0" y="3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86" name="Freeform 503"/>
          <p:cNvSpPr>
            <a:spLocks/>
          </p:cNvSpPr>
          <p:nvPr/>
        </p:nvSpPr>
        <p:spPr bwMode="auto">
          <a:xfrm>
            <a:off x="3740310" y="4563030"/>
            <a:ext cx="31750" cy="39687"/>
          </a:xfrm>
          <a:custGeom>
            <a:avLst/>
            <a:gdLst>
              <a:gd name="T0" fmla="*/ 2147483647 w 79"/>
              <a:gd name="T1" fmla="*/ 0 h 98"/>
              <a:gd name="T2" fmla="*/ 2147483647 w 79"/>
              <a:gd name="T3" fmla="*/ 2147483647 h 98"/>
              <a:gd name="T4" fmla="*/ 2147483647 w 79"/>
              <a:gd name="T5" fmla="*/ 2147483647 h 98"/>
              <a:gd name="T6" fmla="*/ 2147483647 w 79"/>
              <a:gd name="T7" fmla="*/ 2147483647 h 98"/>
              <a:gd name="T8" fmla="*/ 2147483647 w 79"/>
              <a:gd name="T9" fmla="*/ 2147483647 h 98"/>
              <a:gd name="T10" fmla="*/ 2147483647 w 79"/>
              <a:gd name="T11" fmla="*/ 2147483647 h 98"/>
              <a:gd name="T12" fmla="*/ 2147483647 w 79"/>
              <a:gd name="T13" fmla="*/ 2147483647 h 98"/>
              <a:gd name="T14" fmla="*/ 2147483647 w 79"/>
              <a:gd name="T15" fmla="*/ 2147483647 h 98"/>
              <a:gd name="T16" fmla="*/ 2147483647 w 79"/>
              <a:gd name="T17" fmla="*/ 2147483647 h 98"/>
              <a:gd name="T18" fmla="*/ 2147483647 w 79"/>
              <a:gd name="T19" fmla="*/ 2147483647 h 98"/>
              <a:gd name="T20" fmla="*/ 2147483647 w 79"/>
              <a:gd name="T21" fmla="*/ 2147483647 h 98"/>
              <a:gd name="T22" fmla="*/ 2147483647 w 79"/>
              <a:gd name="T23" fmla="*/ 2147483647 h 98"/>
              <a:gd name="T24" fmla="*/ 2147483647 w 79"/>
              <a:gd name="T25" fmla="*/ 2147483647 h 98"/>
              <a:gd name="T26" fmla="*/ 2147483647 w 79"/>
              <a:gd name="T27" fmla="*/ 2147483647 h 98"/>
              <a:gd name="T28" fmla="*/ 2147483647 w 79"/>
              <a:gd name="T29" fmla="*/ 2147483647 h 98"/>
              <a:gd name="T30" fmla="*/ 2147483647 w 79"/>
              <a:gd name="T31" fmla="*/ 2147483647 h 98"/>
              <a:gd name="T32" fmla="*/ 2147483647 w 79"/>
              <a:gd name="T33" fmla="*/ 2147483647 h 98"/>
              <a:gd name="T34" fmla="*/ 2147483647 w 79"/>
              <a:gd name="T35" fmla="*/ 2147483647 h 98"/>
              <a:gd name="T36" fmla="*/ 2147483647 w 79"/>
              <a:gd name="T37" fmla="*/ 2147483647 h 98"/>
              <a:gd name="T38" fmla="*/ 2147483647 w 79"/>
              <a:gd name="T39" fmla="*/ 2147483647 h 98"/>
              <a:gd name="T40" fmla="*/ 2147483647 w 79"/>
              <a:gd name="T41" fmla="*/ 2147483647 h 98"/>
              <a:gd name="T42" fmla="*/ 2147483647 w 79"/>
              <a:gd name="T43" fmla="*/ 2147483647 h 98"/>
              <a:gd name="T44" fmla="*/ 2147483647 w 79"/>
              <a:gd name="T45" fmla="*/ 2147483647 h 98"/>
              <a:gd name="T46" fmla="*/ 2147483647 w 79"/>
              <a:gd name="T47" fmla="*/ 2147483647 h 98"/>
              <a:gd name="T48" fmla="*/ 0 w 79"/>
              <a:gd name="T49" fmla="*/ 2147483647 h 98"/>
              <a:gd name="T50" fmla="*/ 2147483647 w 79"/>
              <a:gd name="T51" fmla="*/ 2147483647 h 98"/>
              <a:gd name="T52" fmla="*/ 2147483647 w 79"/>
              <a:gd name="T53" fmla="*/ 2147483647 h 98"/>
              <a:gd name="T54" fmla="*/ 2147483647 w 79"/>
              <a:gd name="T55" fmla="*/ 2147483647 h 98"/>
              <a:gd name="T56" fmla="*/ 2147483647 w 79"/>
              <a:gd name="T57" fmla="*/ 2147483647 h 98"/>
              <a:gd name="T58" fmla="*/ 2147483647 w 79"/>
              <a:gd name="T59" fmla="*/ 2147483647 h 98"/>
              <a:gd name="T60" fmla="*/ 2147483647 w 79"/>
              <a:gd name="T61" fmla="*/ 2147483647 h 98"/>
              <a:gd name="T62" fmla="*/ 2147483647 w 79"/>
              <a:gd name="T63" fmla="*/ 2147483647 h 98"/>
              <a:gd name="T64" fmla="*/ 2147483647 w 79"/>
              <a:gd name="T65" fmla="*/ 0 h 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9"/>
              <a:gd name="T100" fmla="*/ 0 h 98"/>
              <a:gd name="T101" fmla="*/ 79 w 79"/>
              <a:gd name="T102" fmla="*/ 98 h 9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9" h="98">
                <a:moveTo>
                  <a:pt x="39" y="0"/>
                </a:moveTo>
                <a:lnTo>
                  <a:pt x="47" y="1"/>
                </a:lnTo>
                <a:lnTo>
                  <a:pt x="54" y="4"/>
                </a:lnTo>
                <a:lnTo>
                  <a:pt x="61" y="8"/>
                </a:lnTo>
                <a:lnTo>
                  <a:pt x="66" y="14"/>
                </a:lnTo>
                <a:lnTo>
                  <a:pt x="71" y="22"/>
                </a:lnTo>
                <a:lnTo>
                  <a:pt x="75" y="31"/>
                </a:lnTo>
                <a:lnTo>
                  <a:pt x="78" y="40"/>
                </a:lnTo>
                <a:lnTo>
                  <a:pt x="79" y="52"/>
                </a:lnTo>
                <a:lnTo>
                  <a:pt x="78" y="61"/>
                </a:lnTo>
                <a:lnTo>
                  <a:pt x="75" y="69"/>
                </a:lnTo>
                <a:lnTo>
                  <a:pt x="71" y="78"/>
                </a:lnTo>
                <a:lnTo>
                  <a:pt x="66" y="85"/>
                </a:lnTo>
                <a:lnTo>
                  <a:pt x="61" y="91"/>
                </a:lnTo>
                <a:lnTo>
                  <a:pt x="54" y="95"/>
                </a:lnTo>
                <a:lnTo>
                  <a:pt x="47" y="97"/>
                </a:lnTo>
                <a:lnTo>
                  <a:pt x="39" y="98"/>
                </a:lnTo>
                <a:lnTo>
                  <a:pt x="32" y="97"/>
                </a:lnTo>
                <a:lnTo>
                  <a:pt x="25" y="95"/>
                </a:lnTo>
                <a:lnTo>
                  <a:pt x="18" y="91"/>
                </a:lnTo>
                <a:lnTo>
                  <a:pt x="13" y="85"/>
                </a:lnTo>
                <a:lnTo>
                  <a:pt x="8" y="78"/>
                </a:lnTo>
                <a:lnTo>
                  <a:pt x="4" y="69"/>
                </a:lnTo>
                <a:lnTo>
                  <a:pt x="1" y="61"/>
                </a:lnTo>
                <a:lnTo>
                  <a:pt x="0" y="52"/>
                </a:lnTo>
                <a:lnTo>
                  <a:pt x="1" y="40"/>
                </a:lnTo>
                <a:lnTo>
                  <a:pt x="4" y="31"/>
                </a:lnTo>
                <a:lnTo>
                  <a:pt x="8" y="22"/>
                </a:lnTo>
                <a:lnTo>
                  <a:pt x="13" y="14"/>
                </a:lnTo>
                <a:lnTo>
                  <a:pt x="18" y="8"/>
                </a:lnTo>
                <a:lnTo>
                  <a:pt x="25" y="4"/>
                </a:lnTo>
                <a:lnTo>
                  <a:pt x="32" y="1"/>
                </a:lnTo>
                <a:lnTo>
                  <a:pt x="3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87" name="Freeform 504"/>
          <p:cNvSpPr>
            <a:spLocks/>
          </p:cNvSpPr>
          <p:nvPr/>
        </p:nvSpPr>
        <p:spPr bwMode="auto">
          <a:xfrm>
            <a:off x="3834766" y="3243094"/>
            <a:ext cx="285750" cy="222250"/>
          </a:xfrm>
          <a:custGeom>
            <a:avLst/>
            <a:gdLst>
              <a:gd name="T0" fmla="*/ 2147483647 w 719"/>
              <a:gd name="T1" fmla="*/ 2147483647 h 560"/>
              <a:gd name="T2" fmla="*/ 2147483647 w 719"/>
              <a:gd name="T3" fmla="*/ 2147483647 h 560"/>
              <a:gd name="T4" fmla="*/ 2147483647 w 719"/>
              <a:gd name="T5" fmla="*/ 2147483647 h 560"/>
              <a:gd name="T6" fmla="*/ 2147483647 w 719"/>
              <a:gd name="T7" fmla="*/ 0 h 560"/>
              <a:gd name="T8" fmla="*/ 2147483647 w 719"/>
              <a:gd name="T9" fmla="*/ 0 h 560"/>
              <a:gd name="T10" fmla="*/ 2147483647 w 719"/>
              <a:gd name="T11" fmla="*/ 2147483647 h 560"/>
              <a:gd name="T12" fmla="*/ 0 w 719"/>
              <a:gd name="T13" fmla="*/ 2147483647 h 560"/>
              <a:gd name="T14" fmla="*/ 2147483647 w 719"/>
              <a:gd name="T15" fmla="*/ 2147483647 h 560"/>
              <a:gd name="T16" fmla="*/ 0 60000 65536"/>
              <a:gd name="T17" fmla="*/ 0 60000 65536"/>
              <a:gd name="T18" fmla="*/ 0 60000 65536"/>
              <a:gd name="T19" fmla="*/ 0 60000 65536"/>
              <a:gd name="T20" fmla="*/ 0 60000 65536"/>
              <a:gd name="T21" fmla="*/ 0 60000 65536"/>
              <a:gd name="T22" fmla="*/ 0 60000 65536"/>
              <a:gd name="T23" fmla="*/ 0 60000 65536"/>
              <a:gd name="T24" fmla="*/ 0 w 719"/>
              <a:gd name="T25" fmla="*/ 0 h 560"/>
              <a:gd name="T26" fmla="*/ 719 w 719"/>
              <a:gd name="T27" fmla="*/ 560 h 5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19" h="560">
                <a:moveTo>
                  <a:pt x="360" y="560"/>
                </a:moveTo>
                <a:lnTo>
                  <a:pt x="719" y="353"/>
                </a:lnTo>
                <a:lnTo>
                  <a:pt x="482" y="353"/>
                </a:lnTo>
                <a:lnTo>
                  <a:pt x="482" y="0"/>
                </a:lnTo>
                <a:lnTo>
                  <a:pt x="238" y="0"/>
                </a:lnTo>
                <a:lnTo>
                  <a:pt x="238" y="353"/>
                </a:lnTo>
                <a:lnTo>
                  <a:pt x="0" y="353"/>
                </a:lnTo>
                <a:lnTo>
                  <a:pt x="360" y="56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88" name="Freeform 505"/>
          <p:cNvSpPr>
            <a:spLocks/>
          </p:cNvSpPr>
          <p:nvPr/>
        </p:nvSpPr>
        <p:spPr bwMode="auto">
          <a:xfrm>
            <a:off x="3710782" y="3361353"/>
            <a:ext cx="285750" cy="222250"/>
          </a:xfrm>
          <a:custGeom>
            <a:avLst/>
            <a:gdLst>
              <a:gd name="T0" fmla="*/ 2147483647 w 719"/>
              <a:gd name="T1" fmla="*/ 2147483647 h 560"/>
              <a:gd name="T2" fmla="*/ 2147483647 w 719"/>
              <a:gd name="T3" fmla="*/ 2147483647 h 560"/>
              <a:gd name="T4" fmla="*/ 2147483647 w 719"/>
              <a:gd name="T5" fmla="*/ 2147483647 h 560"/>
              <a:gd name="T6" fmla="*/ 2147483647 w 719"/>
              <a:gd name="T7" fmla="*/ 0 h 560"/>
              <a:gd name="T8" fmla="*/ 2147483647 w 719"/>
              <a:gd name="T9" fmla="*/ 0 h 560"/>
              <a:gd name="T10" fmla="*/ 2147483647 w 719"/>
              <a:gd name="T11" fmla="*/ 2147483647 h 560"/>
              <a:gd name="T12" fmla="*/ 0 w 719"/>
              <a:gd name="T13" fmla="*/ 2147483647 h 560"/>
              <a:gd name="T14" fmla="*/ 2147483647 w 719"/>
              <a:gd name="T15" fmla="*/ 2147483647 h 560"/>
              <a:gd name="T16" fmla="*/ 0 60000 65536"/>
              <a:gd name="T17" fmla="*/ 0 60000 65536"/>
              <a:gd name="T18" fmla="*/ 0 60000 65536"/>
              <a:gd name="T19" fmla="*/ 0 60000 65536"/>
              <a:gd name="T20" fmla="*/ 0 60000 65536"/>
              <a:gd name="T21" fmla="*/ 0 60000 65536"/>
              <a:gd name="T22" fmla="*/ 0 60000 65536"/>
              <a:gd name="T23" fmla="*/ 0 60000 65536"/>
              <a:gd name="T24" fmla="*/ 0 w 719"/>
              <a:gd name="T25" fmla="*/ 0 h 560"/>
              <a:gd name="T26" fmla="*/ 719 w 719"/>
              <a:gd name="T27" fmla="*/ 560 h 5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19" h="560">
                <a:moveTo>
                  <a:pt x="360" y="560"/>
                </a:moveTo>
                <a:lnTo>
                  <a:pt x="719" y="353"/>
                </a:lnTo>
                <a:lnTo>
                  <a:pt x="482" y="353"/>
                </a:lnTo>
                <a:lnTo>
                  <a:pt x="482" y="0"/>
                </a:lnTo>
                <a:lnTo>
                  <a:pt x="238" y="0"/>
                </a:lnTo>
                <a:lnTo>
                  <a:pt x="238" y="353"/>
                </a:lnTo>
                <a:lnTo>
                  <a:pt x="0" y="353"/>
                </a:lnTo>
                <a:lnTo>
                  <a:pt x="360" y="560"/>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389" name="Freeform 506"/>
          <p:cNvSpPr>
            <a:spLocks/>
          </p:cNvSpPr>
          <p:nvPr/>
        </p:nvSpPr>
        <p:spPr bwMode="auto">
          <a:xfrm>
            <a:off x="5272088" y="2693988"/>
            <a:ext cx="220662" cy="285750"/>
          </a:xfrm>
          <a:custGeom>
            <a:avLst/>
            <a:gdLst>
              <a:gd name="T0" fmla="*/ 2147483647 w 559"/>
              <a:gd name="T1" fmla="*/ 2147483647 h 719"/>
              <a:gd name="T2" fmla="*/ 2147483647 w 559"/>
              <a:gd name="T3" fmla="*/ 0 h 719"/>
              <a:gd name="T4" fmla="*/ 2147483647 w 559"/>
              <a:gd name="T5" fmla="*/ 2147483647 h 719"/>
              <a:gd name="T6" fmla="*/ 0 w 559"/>
              <a:gd name="T7" fmla="*/ 2147483647 h 719"/>
              <a:gd name="T8" fmla="*/ 0 w 559"/>
              <a:gd name="T9" fmla="*/ 2147483647 h 719"/>
              <a:gd name="T10" fmla="*/ 2147483647 w 559"/>
              <a:gd name="T11" fmla="*/ 2147483647 h 719"/>
              <a:gd name="T12" fmla="*/ 2147483647 w 559"/>
              <a:gd name="T13" fmla="*/ 2147483647 h 719"/>
              <a:gd name="T14" fmla="*/ 2147483647 w 559"/>
              <a:gd name="T15" fmla="*/ 2147483647 h 719"/>
              <a:gd name="T16" fmla="*/ 0 60000 65536"/>
              <a:gd name="T17" fmla="*/ 0 60000 65536"/>
              <a:gd name="T18" fmla="*/ 0 60000 65536"/>
              <a:gd name="T19" fmla="*/ 0 60000 65536"/>
              <a:gd name="T20" fmla="*/ 0 60000 65536"/>
              <a:gd name="T21" fmla="*/ 0 60000 65536"/>
              <a:gd name="T22" fmla="*/ 0 60000 65536"/>
              <a:gd name="T23" fmla="*/ 0 60000 65536"/>
              <a:gd name="T24" fmla="*/ 0 w 559"/>
              <a:gd name="T25" fmla="*/ 0 h 719"/>
              <a:gd name="T26" fmla="*/ 559 w 559"/>
              <a:gd name="T27" fmla="*/ 719 h 7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9" h="719">
                <a:moveTo>
                  <a:pt x="559" y="360"/>
                </a:moveTo>
                <a:lnTo>
                  <a:pt x="352" y="0"/>
                </a:lnTo>
                <a:lnTo>
                  <a:pt x="352" y="237"/>
                </a:lnTo>
                <a:lnTo>
                  <a:pt x="0" y="237"/>
                </a:lnTo>
                <a:lnTo>
                  <a:pt x="0" y="482"/>
                </a:lnTo>
                <a:lnTo>
                  <a:pt x="352" y="482"/>
                </a:lnTo>
                <a:lnTo>
                  <a:pt x="352" y="719"/>
                </a:lnTo>
                <a:lnTo>
                  <a:pt x="559" y="36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90" name="Freeform 507"/>
          <p:cNvSpPr>
            <a:spLocks/>
          </p:cNvSpPr>
          <p:nvPr/>
        </p:nvSpPr>
        <p:spPr bwMode="auto">
          <a:xfrm>
            <a:off x="4835049" y="2693017"/>
            <a:ext cx="220662" cy="285750"/>
          </a:xfrm>
          <a:custGeom>
            <a:avLst/>
            <a:gdLst>
              <a:gd name="T0" fmla="*/ 2147483647 w 559"/>
              <a:gd name="T1" fmla="*/ 2147483647 h 719"/>
              <a:gd name="T2" fmla="*/ 2147483647 w 559"/>
              <a:gd name="T3" fmla="*/ 0 h 719"/>
              <a:gd name="T4" fmla="*/ 2147483647 w 559"/>
              <a:gd name="T5" fmla="*/ 2147483647 h 719"/>
              <a:gd name="T6" fmla="*/ 0 w 559"/>
              <a:gd name="T7" fmla="*/ 2147483647 h 719"/>
              <a:gd name="T8" fmla="*/ 0 w 559"/>
              <a:gd name="T9" fmla="*/ 2147483647 h 719"/>
              <a:gd name="T10" fmla="*/ 2147483647 w 559"/>
              <a:gd name="T11" fmla="*/ 2147483647 h 719"/>
              <a:gd name="T12" fmla="*/ 2147483647 w 559"/>
              <a:gd name="T13" fmla="*/ 2147483647 h 719"/>
              <a:gd name="T14" fmla="*/ 2147483647 w 559"/>
              <a:gd name="T15" fmla="*/ 2147483647 h 719"/>
              <a:gd name="T16" fmla="*/ 0 60000 65536"/>
              <a:gd name="T17" fmla="*/ 0 60000 65536"/>
              <a:gd name="T18" fmla="*/ 0 60000 65536"/>
              <a:gd name="T19" fmla="*/ 0 60000 65536"/>
              <a:gd name="T20" fmla="*/ 0 60000 65536"/>
              <a:gd name="T21" fmla="*/ 0 60000 65536"/>
              <a:gd name="T22" fmla="*/ 0 60000 65536"/>
              <a:gd name="T23" fmla="*/ 0 60000 65536"/>
              <a:gd name="T24" fmla="*/ 0 w 559"/>
              <a:gd name="T25" fmla="*/ 0 h 719"/>
              <a:gd name="T26" fmla="*/ 559 w 559"/>
              <a:gd name="T27" fmla="*/ 719 h 7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9" h="719">
                <a:moveTo>
                  <a:pt x="559" y="360"/>
                </a:moveTo>
                <a:lnTo>
                  <a:pt x="352" y="0"/>
                </a:lnTo>
                <a:lnTo>
                  <a:pt x="352" y="237"/>
                </a:lnTo>
                <a:lnTo>
                  <a:pt x="0" y="237"/>
                </a:lnTo>
                <a:lnTo>
                  <a:pt x="0" y="482"/>
                </a:lnTo>
                <a:lnTo>
                  <a:pt x="352" y="482"/>
                </a:lnTo>
                <a:lnTo>
                  <a:pt x="352" y="719"/>
                </a:lnTo>
                <a:lnTo>
                  <a:pt x="559" y="360"/>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392" name="Freeform 509"/>
          <p:cNvSpPr>
            <a:spLocks/>
          </p:cNvSpPr>
          <p:nvPr/>
        </p:nvSpPr>
        <p:spPr bwMode="auto">
          <a:xfrm>
            <a:off x="8827882" y="2700308"/>
            <a:ext cx="222250" cy="285750"/>
          </a:xfrm>
          <a:custGeom>
            <a:avLst/>
            <a:gdLst>
              <a:gd name="T0" fmla="*/ 2147483647 w 559"/>
              <a:gd name="T1" fmla="*/ 2147483647 h 718"/>
              <a:gd name="T2" fmla="*/ 2147483647 w 559"/>
              <a:gd name="T3" fmla="*/ 0 h 718"/>
              <a:gd name="T4" fmla="*/ 2147483647 w 559"/>
              <a:gd name="T5" fmla="*/ 2147483647 h 718"/>
              <a:gd name="T6" fmla="*/ 0 w 559"/>
              <a:gd name="T7" fmla="*/ 2147483647 h 718"/>
              <a:gd name="T8" fmla="*/ 0 w 559"/>
              <a:gd name="T9" fmla="*/ 2147483647 h 718"/>
              <a:gd name="T10" fmla="*/ 2147483647 w 559"/>
              <a:gd name="T11" fmla="*/ 2147483647 h 718"/>
              <a:gd name="T12" fmla="*/ 2147483647 w 559"/>
              <a:gd name="T13" fmla="*/ 2147483647 h 718"/>
              <a:gd name="T14" fmla="*/ 2147483647 w 559"/>
              <a:gd name="T15" fmla="*/ 2147483647 h 718"/>
              <a:gd name="T16" fmla="*/ 0 60000 65536"/>
              <a:gd name="T17" fmla="*/ 0 60000 65536"/>
              <a:gd name="T18" fmla="*/ 0 60000 65536"/>
              <a:gd name="T19" fmla="*/ 0 60000 65536"/>
              <a:gd name="T20" fmla="*/ 0 60000 65536"/>
              <a:gd name="T21" fmla="*/ 0 60000 65536"/>
              <a:gd name="T22" fmla="*/ 0 60000 65536"/>
              <a:gd name="T23" fmla="*/ 0 60000 65536"/>
              <a:gd name="T24" fmla="*/ 0 w 559"/>
              <a:gd name="T25" fmla="*/ 0 h 718"/>
              <a:gd name="T26" fmla="*/ 559 w 559"/>
              <a:gd name="T27" fmla="*/ 718 h 7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9" h="718">
                <a:moveTo>
                  <a:pt x="559" y="359"/>
                </a:moveTo>
                <a:lnTo>
                  <a:pt x="351" y="0"/>
                </a:lnTo>
                <a:lnTo>
                  <a:pt x="351" y="237"/>
                </a:lnTo>
                <a:lnTo>
                  <a:pt x="0" y="237"/>
                </a:lnTo>
                <a:lnTo>
                  <a:pt x="0" y="481"/>
                </a:lnTo>
                <a:lnTo>
                  <a:pt x="351" y="481"/>
                </a:lnTo>
                <a:lnTo>
                  <a:pt x="351" y="718"/>
                </a:lnTo>
                <a:lnTo>
                  <a:pt x="559" y="35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393" name="Freeform 510"/>
          <p:cNvSpPr>
            <a:spLocks/>
          </p:cNvSpPr>
          <p:nvPr/>
        </p:nvSpPr>
        <p:spPr bwMode="auto">
          <a:xfrm>
            <a:off x="6667500" y="2693988"/>
            <a:ext cx="222250" cy="285750"/>
          </a:xfrm>
          <a:custGeom>
            <a:avLst/>
            <a:gdLst>
              <a:gd name="T0" fmla="*/ 2147483647 w 559"/>
              <a:gd name="T1" fmla="*/ 2147483647 h 718"/>
              <a:gd name="T2" fmla="*/ 2147483647 w 559"/>
              <a:gd name="T3" fmla="*/ 0 h 718"/>
              <a:gd name="T4" fmla="*/ 2147483647 w 559"/>
              <a:gd name="T5" fmla="*/ 2147483647 h 718"/>
              <a:gd name="T6" fmla="*/ 0 w 559"/>
              <a:gd name="T7" fmla="*/ 2147483647 h 718"/>
              <a:gd name="T8" fmla="*/ 0 w 559"/>
              <a:gd name="T9" fmla="*/ 2147483647 h 718"/>
              <a:gd name="T10" fmla="*/ 2147483647 w 559"/>
              <a:gd name="T11" fmla="*/ 2147483647 h 718"/>
              <a:gd name="T12" fmla="*/ 2147483647 w 559"/>
              <a:gd name="T13" fmla="*/ 2147483647 h 718"/>
              <a:gd name="T14" fmla="*/ 2147483647 w 559"/>
              <a:gd name="T15" fmla="*/ 2147483647 h 718"/>
              <a:gd name="T16" fmla="*/ 0 60000 65536"/>
              <a:gd name="T17" fmla="*/ 0 60000 65536"/>
              <a:gd name="T18" fmla="*/ 0 60000 65536"/>
              <a:gd name="T19" fmla="*/ 0 60000 65536"/>
              <a:gd name="T20" fmla="*/ 0 60000 65536"/>
              <a:gd name="T21" fmla="*/ 0 60000 65536"/>
              <a:gd name="T22" fmla="*/ 0 60000 65536"/>
              <a:gd name="T23" fmla="*/ 0 60000 65536"/>
              <a:gd name="T24" fmla="*/ 0 w 559"/>
              <a:gd name="T25" fmla="*/ 0 h 718"/>
              <a:gd name="T26" fmla="*/ 559 w 559"/>
              <a:gd name="T27" fmla="*/ 718 h 7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9" h="718">
                <a:moveTo>
                  <a:pt x="559" y="359"/>
                </a:moveTo>
                <a:lnTo>
                  <a:pt x="351" y="0"/>
                </a:lnTo>
                <a:lnTo>
                  <a:pt x="351" y="237"/>
                </a:lnTo>
                <a:lnTo>
                  <a:pt x="0" y="237"/>
                </a:lnTo>
                <a:lnTo>
                  <a:pt x="0" y="481"/>
                </a:lnTo>
                <a:lnTo>
                  <a:pt x="351" y="481"/>
                </a:lnTo>
                <a:lnTo>
                  <a:pt x="351" y="718"/>
                </a:lnTo>
                <a:lnTo>
                  <a:pt x="559" y="35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94" name="Freeform 511"/>
          <p:cNvSpPr>
            <a:spLocks/>
          </p:cNvSpPr>
          <p:nvPr/>
        </p:nvSpPr>
        <p:spPr bwMode="auto">
          <a:xfrm>
            <a:off x="6902814" y="2703969"/>
            <a:ext cx="222250" cy="285750"/>
          </a:xfrm>
          <a:custGeom>
            <a:avLst/>
            <a:gdLst>
              <a:gd name="T0" fmla="*/ 2147483647 w 559"/>
              <a:gd name="T1" fmla="*/ 2147483647 h 718"/>
              <a:gd name="T2" fmla="*/ 2147483647 w 559"/>
              <a:gd name="T3" fmla="*/ 0 h 718"/>
              <a:gd name="T4" fmla="*/ 2147483647 w 559"/>
              <a:gd name="T5" fmla="*/ 2147483647 h 718"/>
              <a:gd name="T6" fmla="*/ 0 w 559"/>
              <a:gd name="T7" fmla="*/ 2147483647 h 718"/>
              <a:gd name="T8" fmla="*/ 0 w 559"/>
              <a:gd name="T9" fmla="*/ 2147483647 h 718"/>
              <a:gd name="T10" fmla="*/ 2147483647 w 559"/>
              <a:gd name="T11" fmla="*/ 2147483647 h 718"/>
              <a:gd name="T12" fmla="*/ 2147483647 w 559"/>
              <a:gd name="T13" fmla="*/ 2147483647 h 718"/>
              <a:gd name="T14" fmla="*/ 2147483647 w 559"/>
              <a:gd name="T15" fmla="*/ 2147483647 h 718"/>
              <a:gd name="T16" fmla="*/ 0 60000 65536"/>
              <a:gd name="T17" fmla="*/ 0 60000 65536"/>
              <a:gd name="T18" fmla="*/ 0 60000 65536"/>
              <a:gd name="T19" fmla="*/ 0 60000 65536"/>
              <a:gd name="T20" fmla="*/ 0 60000 65536"/>
              <a:gd name="T21" fmla="*/ 0 60000 65536"/>
              <a:gd name="T22" fmla="*/ 0 60000 65536"/>
              <a:gd name="T23" fmla="*/ 0 60000 65536"/>
              <a:gd name="T24" fmla="*/ 0 w 559"/>
              <a:gd name="T25" fmla="*/ 0 h 718"/>
              <a:gd name="T26" fmla="*/ 559 w 559"/>
              <a:gd name="T27" fmla="*/ 718 h 7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9" h="718">
                <a:moveTo>
                  <a:pt x="559" y="359"/>
                </a:moveTo>
                <a:lnTo>
                  <a:pt x="351" y="0"/>
                </a:lnTo>
                <a:lnTo>
                  <a:pt x="351" y="237"/>
                </a:lnTo>
                <a:lnTo>
                  <a:pt x="0" y="237"/>
                </a:lnTo>
                <a:lnTo>
                  <a:pt x="0" y="481"/>
                </a:lnTo>
                <a:lnTo>
                  <a:pt x="351" y="481"/>
                </a:lnTo>
                <a:lnTo>
                  <a:pt x="351" y="718"/>
                </a:lnTo>
                <a:lnTo>
                  <a:pt x="559" y="35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grpSp>
        <p:nvGrpSpPr>
          <p:cNvPr id="7" name="Group 6"/>
          <p:cNvGrpSpPr/>
          <p:nvPr/>
        </p:nvGrpSpPr>
        <p:grpSpPr>
          <a:xfrm>
            <a:off x="7692249" y="3804123"/>
            <a:ext cx="1000124" cy="1000125"/>
            <a:chOff x="7316789" y="3692525"/>
            <a:chExt cx="1000124" cy="1000125"/>
          </a:xfrm>
        </p:grpSpPr>
        <p:sp>
          <p:nvSpPr>
            <p:cNvPr id="5395" name="Freeform 512"/>
            <p:cNvSpPr>
              <a:spLocks/>
            </p:cNvSpPr>
            <p:nvPr/>
          </p:nvSpPr>
          <p:spPr bwMode="auto">
            <a:xfrm>
              <a:off x="7316789" y="3692525"/>
              <a:ext cx="581025" cy="793750"/>
            </a:xfrm>
            <a:custGeom>
              <a:avLst/>
              <a:gdLst>
                <a:gd name="T0" fmla="*/ 2147483647 w 1464"/>
                <a:gd name="T1" fmla="*/ 2147483647 h 1999"/>
                <a:gd name="T2" fmla="*/ 2147483647 w 1464"/>
                <a:gd name="T3" fmla="*/ 2147483647 h 1999"/>
                <a:gd name="T4" fmla="*/ 2147483647 w 1464"/>
                <a:gd name="T5" fmla="*/ 2147483647 h 1999"/>
                <a:gd name="T6" fmla="*/ 2147483647 w 1464"/>
                <a:gd name="T7" fmla="*/ 2147483647 h 1999"/>
                <a:gd name="T8" fmla="*/ 2147483647 w 1464"/>
                <a:gd name="T9" fmla="*/ 2147483647 h 1999"/>
                <a:gd name="T10" fmla="*/ 2147483647 w 1464"/>
                <a:gd name="T11" fmla="*/ 2147483647 h 1999"/>
                <a:gd name="T12" fmla="*/ 2147483647 w 1464"/>
                <a:gd name="T13" fmla="*/ 2147483647 h 1999"/>
                <a:gd name="T14" fmla="*/ 2147483647 w 1464"/>
                <a:gd name="T15" fmla="*/ 2147483647 h 1999"/>
                <a:gd name="T16" fmla="*/ 2147483647 w 1464"/>
                <a:gd name="T17" fmla="*/ 2147483647 h 1999"/>
                <a:gd name="T18" fmla="*/ 2147483647 w 1464"/>
                <a:gd name="T19" fmla="*/ 2147483647 h 1999"/>
                <a:gd name="T20" fmla="*/ 2147483647 w 1464"/>
                <a:gd name="T21" fmla="*/ 2147483647 h 1999"/>
                <a:gd name="T22" fmla="*/ 2147483647 w 1464"/>
                <a:gd name="T23" fmla="*/ 2147483647 h 1999"/>
                <a:gd name="T24" fmla="*/ 2147483647 w 1464"/>
                <a:gd name="T25" fmla="*/ 2147483647 h 1999"/>
                <a:gd name="T26" fmla="*/ 2147483647 w 1464"/>
                <a:gd name="T27" fmla="*/ 2147483647 h 1999"/>
                <a:gd name="T28" fmla="*/ 2147483647 w 1464"/>
                <a:gd name="T29" fmla="*/ 2147483647 h 1999"/>
                <a:gd name="T30" fmla="*/ 2147483647 w 1464"/>
                <a:gd name="T31" fmla="*/ 2147483647 h 1999"/>
                <a:gd name="T32" fmla="*/ 2147483647 w 1464"/>
                <a:gd name="T33" fmla="*/ 2147483647 h 1999"/>
                <a:gd name="T34" fmla="*/ 2147483647 w 1464"/>
                <a:gd name="T35" fmla="*/ 2147483647 h 1999"/>
                <a:gd name="T36" fmla="*/ 2147483647 w 1464"/>
                <a:gd name="T37" fmla="*/ 2147483647 h 1999"/>
                <a:gd name="T38" fmla="*/ 2147483647 w 1464"/>
                <a:gd name="T39" fmla="*/ 2147483647 h 1999"/>
                <a:gd name="T40" fmla="*/ 2147483647 w 1464"/>
                <a:gd name="T41" fmla="*/ 2147483647 h 1999"/>
                <a:gd name="T42" fmla="*/ 2147483647 w 1464"/>
                <a:gd name="T43" fmla="*/ 2147483647 h 1999"/>
                <a:gd name="T44" fmla="*/ 2147483647 w 1464"/>
                <a:gd name="T45" fmla="*/ 2147483647 h 1999"/>
                <a:gd name="T46" fmla="*/ 2147483647 w 1464"/>
                <a:gd name="T47" fmla="*/ 0 h 1999"/>
                <a:gd name="T48" fmla="*/ 2147483647 w 1464"/>
                <a:gd name="T49" fmla="*/ 2147483647 h 1999"/>
                <a:gd name="T50" fmla="*/ 2147483647 w 1464"/>
                <a:gd name="T51" fmla="*/ 2147483647 h 1999"/>
                <a:gd name="T52" fmla="*/ 2147483647 w 1464"/>
                <a:gd name="T53" fmla="*/ 2147483647 h 1999"/>
                <a:gd name="T54" fmla="*/ 2147483647 w 1464"/>
                <a:gd name="T55" fmla="*/ 2147483647 h 1999"/>
                <a:gd name="T56" fmla="*/ 2147483647 w 1464"/>
                <a:gd name="T57" fmla="*/ 2147483647 h 1999"/>
                <a:gd name="T58" fmla="*/ 2147483647 w 1464"/>
                <a:gd name="T59" fmla="*/ 2147483647 h 1999"/>
                <a:gd name="T60" fmla="*/ 2147483647 w 1464"/>
                <a:gd name="T61" fmla="*/ 2147483647 h 1999"/>
                <a:gd name="T62" fmla="*/ 2147483647 w 1464"/>
                <a:gd name="T63" fmla="*/ 2147483647 h 1999"/>
                <a:gd name="T64" fmla="*/ 2147483647 w 1464"/>
                <a:gd name="T65" fmla="*/ 2147483647 h 1999"/>
                <a:gd name="T66" fmla="*/ 2147483647 w 1464"/>
                <a:gd name="T67" fmla="*/ 2147483647 h 1999"/>
                <a:gd name="T68" fmla="*/ 2147483647 w 1464"/>
                <a:gd name="T69" fmla="*/ 2147483647 h 1999"/>
                <a:gd name="T70" fmla="*/ 2147483647 w 1464"/>
                <a:gd name="T71" fmla="*/ 2147483647 h 1999"/>
                <a:gd name="T72" fmla="*/ 2147483647 w 1464"/>
                <a:gd name="T73" fmla="*/ 2147483647 h 1999"/>
                <a:gd name="T74" fmla="*/ 2147483647 w 1464"/>
                <a:gd name="T75" fmla="*/ 2147483647 h 1999"/>
                <a:gd name="T76" fmla="*/ 2147483647 w 1464"/>
                <a:gd name="T77" fmla="*/ 2147483647 h 1999"/>
                <a:gd name="T78" fmla="*/ 2147483647 w 1464"/>
                <a:gd name="T79" fmla="*/ 2147483647 h 1999"/>
                <a:gd name="T80" fmla="*/ 2147483647 w 1464"/>
                <a:gd name="T81" fmla="*/ 2147483647 h 1999"/>
                <a:gd name="T82" fmla="*/ 2147483647 w 1464"/>
                <a:gd name="T83" fmla="*/ 2147483647 h 1999"/>
                <a:gd name="T84" fmla="*/ 2147483647 w 1464"/>
                <a:gd name="T85" fmla="*/ 2147483647 h 1999"/>
                <a:gd name="T86" fmla="*/ 2147483647 w 1464"/>
                <a:gd name="T87" fmla="*/ 2147483647 h 1999"/>
                <a:gd name="T88" fmla="*/ 2147483647 w 1464"/>
                <a:gd name="T89" fmla="*/ 2147483647 h 199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64"/>
                <a:gd name="T136" fmla="*/ 0 h 1999"/>
                <a:gd name="T137" fmla="*/ 1464 w 1464"/>
                <a:gd name="T138" fmla="*/ 1999 h 199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64" h="1999">
                  <a:moveTo>
                    <a:pt x="685" y="1999"/>
                  </a:moveTo>
                  <a:lnTo>
                    <a:pt x="654" y="1998"/>
                  </a:lnTo>
                  <a:lnTo>
                    <a:pt x="624" y="1996"/>
                  </a:lnTo>
                  <a:lnTo>
                    <a:pt x="594" y="1995"/>
                  </a:lnTo>
                  <a:lnTo>
                    <a:pt x="566" y="1994"/>
                  </a:lnTo>
                  <a:lnTo>
                    <a:pt x="540" y="1990"/>
                  </a:lnTo>
                  <a:lnTo>
                    <a:pt x="512" y="1989"/>
                  </a:lnTo>
                  <a:lnTo>
                    <a:pt x="485" y="1986"/>
                  </a:lnTo>
                  <a:lnTo>
                    <a:pt x="458" y="1983"/>
                  </a:lnTo>
                  <a:lnTo>
                    <a:pt x="431" y="1979"/>
                  </a:lnTo>
                  <a:lnTo>
                    <a:pt x="403" y="1976"/>
                  </a:lnTo>
                  <a:lnTo>
                    <a:pt x="376" y="1970"/>
                  </a:lnTo>
                  <a:lnTo>
                    <a:pt x="347" y="1964"/>
                  </a:lnTo>
                  <a:lnTo>
                    <a:pt x="319" y="1956"/>
                  </a:lnTo>
                  <a:lnTo>
                    <a:pt x="289" y="1948"/>
                  </a:lnTo>
                  <a:lnTo>
                    <a:pt x="259" y="1938"/>
                  </a:lnTo>
                  <a:lnTo>
                    <a:pt x="227" y="1926"/>
                  </a:lnTo>
                  <a:lnTo>
                    <a:pt x="183" y="1906"/>
                  </a:lnTo>
                  <a:lnTo>
                    <a:pt x="163" y="1719"/>
                  </a:lnTo>
                  <a:lnTo>
                    <a:pt x="150" y="1532"/>
                  </a:lnTo>
                  <a:lnTo>
                    <a:pt x="140" y="1345"/>
                  </a:lnTo>
                  <a:lnTo>
                    <a:pt x="133" y="1159"/>
                  </a:lnTo>
                  <a:lnTo>
                    <a:pt x="123" y="973"/>
                  </a:lnTo>
                  <a:lnTo>
                    <a:pt x="110" y="787"/>
                  </a:lnTo>
                  <a:lnTo>
                    <a:pt x="90" y="601"/>
                  </a:lnTo>
                  <a:lnTo>
                    <a:pt x="63" y="415"/>
                  </a:lnTo>
                  <a:lnTo>
                    <a:pt x="39" y="383"/>
                  </a:lnTo>
                  <a:lnTo>
                    <a:pt x="5" y="194"/>
                  </a:lnTo>
                  <a:lnTo>
                    <a:pt x="0" y="173"/>
                  </a:lnTo>
                  <a:lnTo>
                    <a:pt x="39" y="137"/>
                  </a:lnTo>
                  <a:lnTo>
                    <a:pt x="123" y="115"/>
                  </a:lnTo>
                  <a:lnTo>
                    <a:pt x="164" y="103"/>
                  </a:lnTo>
                  <a:lnTo>
                    <a:pt x="209" y="93"/>
                  </a:lnTo>
                  <a:lnTo>
                    <a:pt x="250" y="83"/>
                  </a:lnTo>
                  <a:lnTo>
                    <a:pt x="292" y="72"/>
                  </a:lnTo>
                  <a:lnTo>
                    <a:pt x="334" y="63"/>
                  </a:lnTo>
                  <a:lnTo>
                    <a:pt x="376" y="54"/>
                  </a:lnTo>
                  <a:lnTo>
                    <a:pt x="418" y="45"/>
                  </a:lnTo>
                  <a:lnTo>
                    <a:pt x="460" y="37"/>
                  </a:lnTo>
                  <a:lnTo>
                    <a:pt x="502" y="31"/>
                  </a:lnTo>
                  <a:lnTo>
                    <a:pt x="543" y="23"/>
                  </a:lnTo>
                  <a:lnTo>
                    <a:pt x="586" y="18"/>
                  </a:lnTo>
                  <a:lnTo>
                    <a:pt x="628" y="13"/>
                  </a:lnTo>
                  <a:lnTo>
                    <a:pt x="669" y="9"/>
                  </a:lnTo>
                  <a:lnTo>
                    <a:pt x="712" y="4"/>
                  </a:lnTo>
                  <a:lnTo>
                    <a:pt x="754" y="1"/>
                  </a:lnTo>
                  <a:lnTo>
                    <a:pt x="795" y="0"/>
                  </a:lnTo>
                  <a:lnTo>
                    <a:pt x="837" y="0"/>
                  </a:lnTo>
                  <a:lnTo>
                    <a:pt x="878" y="0"/>
                  </a:lnTo>
                  <a:lnTo>
                    <a:pt x="920" y="2"/>
                  </a:lnTo>
                  <a:lnTo>
                    <a:pt x="963" y="6"/>
                  </a:lnTo>
                  <a:lnTo>
                    <a:pt x="1003" y="10"/>
                  </a:lnTo>
                  <a:lnTo>
                    <a:pt x="1044" y="15"/>
                  </a:lnTo>
                  <a:lnTo>
                    <a:pt x="1087" y="22"/>
                  </a:lnTo>
                  <a:lnTo>
                    <a:pt x="1129" y="31"/>
                  </a:lnTo>
                  <a:lnTo>
                    <a:pt x="1170" y="40"/>
                  </a:lnTo>
                  <a:lnTo>
                    <a:pt x="1212" y="52"/>
                  </a:lnTo>
                  <a:lnTo>
                    <a:pt x="1253" y="63"/>
                  </a:lnTo>
                  <a:lnTo>
                    <a:pt x="1296" y="77"/>
                  </a:lnTo>
                  <a:lnTo>
                    <a:pt x="1338" y="94"/>
                  </a:lnTo>
                  <a:lnTo>
                    <a:pt x="1379" y="111"/>
                  </a:lnTo>
                  <a:lnTo>
                    <a:pt x="1422" y="132"/>
                  </a:lnTo>
                  <a:lnTo>
                    <a:pt x="1464" y="153"/>
                  </a:lnTo>
                  <a:lnTo>
                    <a:pt x="1439" y="378"/>
                  </a:lnTo>
                  <a:lnTo>
                    <a:pt x="1408" y="558"/>
                  </a:lnTo>
                  <a:lnTo>
                    <a:pt x="1379" y="737"/>
                  </a:lnTo>
                  <a:lnTo>
                    <a:pt x="1352" y="914"/>
                  </a:lnTo>
                  <a:lnTo>
                    <a:pt x="1329" y="1090"/>
                  </a:lnTo>
                  <a:lnTo>
                    <a:pt x="1308" y="1265"/>
                  </a:lnTo>
                  <a:lnTo>
                    <a:pt x="1292" y="1444"/>
                  </a:lnTo>
                  <a:lnTo>
                    <a:pt x="1279" y="1623"/>
                  </a:lnTo>
                  <a:lnTo>
                    <a:pt x="1270" y="1806"/>
                  </a:lnTo>
                  <a:lnTo>
                    <a:pt x="1316" y="1911"/>
                  </a:lnTo>
                  <a:lnTo>
                    <a:pt x="1286" y="1926"/>
                  </a:lnTo>
                  <a:lnTo>
                    <a:pt x="1256" y="1939"/>
                  </a:lnTo>
                  <a:lnTo>
                    <a:pt x="1226" y="1950"/>
                  </a:lnTo>
                  <a:lnTo>
                    <a:pt x="1195" y="1960"/>
                  </a:lnTo>
                  <a:lnTo>
                    <a:pt x="1164" y="1968"/>
                  </a:lnTo>
                  <a:lnTo>
                    <a:pt x="1133" y="1974"/>
                  </a:lnTo>
                  <a:lnTo>
                    <a:pt x="1100" y="1979"/>
                  </a:lnTo>
                  <a:lnTo>
                    <a:pt x="1069" y="1983"/>
                  </a:lnTo>
                  <a:lnTo>
                    <a:pt x="1038" y="1986"/>
                  </a:lnTo>
                  <a:lnTo>
                    <a:pt x="1006" y="1989"/>
                  </a:lnTo>
                  <a:lnTo>
                    <a:pt x="974" y="1992"/>
                  </a:lnTo>
                  <a:lnTo>
                    <a:pt x="943" y="1994"/>
                  </a:lnTo>
                  <a:lnTo>
                    <a:pt x="912" y="1995"/>
                  </a:lnTo>
                  <a:lnTo>
                    <a:pt x="882" y="1996"/>
                  </a:lnTo>
                  <a:lnTo>
                    <a:pt x="852" y="1998"/>
                  </a:lnTo>
                  <a:lnTo>
                    <a:pt x="823" y="1999"/>
                  </a:lnTo>
                  <a:lnTo>
                    <a:pt x="685" y="19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96" name="Freeform 513"/>
            <p:cNvSpPr>
              <a:spLocks/>
            </p:cNvSpPr>
            <p:nvPr/>
          </p:nvSpPr>
          <p:spPr bwMode="auto">
            <a:xfrm>
              <a:off x="7362826" y="3865563"/>
              <a:ext cx="500063" cy="601662"/>
            </a:xfrm>
            <a:custGeom>
              <a:avLst/>
              <a:gdLst>
                <a:gd name="T0" fmla="*/ 2147483647 w 1261"/>
                <a:gd name="T1" fmla="*/ 2147483647 h 1515"/>
                <a:gd name="T2" fmla="*/ 2147483647 w 1261"/>
                <a:gd name="T3" fmla="*/ 2147483647 h 1515"/>
                <a:gd name="T4" fmla="*/ 2147483647 w 1261"/>
                <a:gd name="T5" fmla="*/ 2147483647 h 1515"/>
                <a:gd name="T6" fmla="*/ 2147483647 w 1261"/>
                <a:gd name="T7" fmla="*/ 2147483647 h 1515"/>
                <a:gd name="T8" fmla="*/ 2147483647 w 1261"/>
                <a:gd name="T9" fmla="*/ 2147483647 h 1515"/>
                <a:gd name="T10" fmla="*/ 2147483647 w 1261"/>
                <a:gd name="T11" fmla="*/ 2147483647 h 1515"/>
                <a:gd name="T12" fmla="*/ 2147483647 w 1261"/>
                <a:gd name="T13" fmla="*/ 2147483647 h 1515"/>
                <a:gd name="T14" fmla="*/ 2147483647 w 1261"/>
                <a:gd name="T15" fmla="*/ 2147483647 h 1515"/>
                <a:gd name="T16" fmla="*/ 2147483647 w 1261"/>
                <a:gd name="T17" fmla="*/ 2147483647 h 1515"/>
                <a:gd name="T18" fmla="*/ 2147483647 w 1261"/>
                <a:gd name="T19" fmla="*/ 2147483647 h 1515"/>
                <a:gd name="T20" fmla="*/ 2147483647 w 1261"/>
                <a:gd name="T21" fmla="*/ 2147483647 h 1515"/>
                <a:gd name="T22" fmla="*/ 2147483647 w 1261"/>
                <a:gd name="T23" fmla="*/ 2147483647 h 1515"/>
                <a:gd name="T24" fmla="*/ 2147483647 w 1261"/>
                <a:gd name="T25" fmla="*/ 2147483647 h 1515"/>
                <a:gd name="T26" fmla="*/ 2147483647 w 1261"/>
                <a:gd name="T27" fmla="*/ 2147483647 h 1515"/>
                <a:gd name="T28" fmla="*/ 2147483647 w 1261"/>
                <a:gd name="T29" fmla="*/ 2147483647 h 1515"/>
                <a:gd name="T30" fmla="*/ 2147483647 w 1261"/>
                <a:gd name="T31" fmla="*/ 2147483647 h 1515"/>
                <a:gd name="T32" fmla="*/ 2147483647 w 1261"/>
                <a:gd name="T33" fmla="*/ 2147483647 h 1515"/>
                <a:gd name="T34" fmla="*/ 2147483647 w 1261"/>
                <a:gd name="T35" fmla="*/ 2147483647 h 1515"/>
                <a:gd name="T36" fmla="*/ 2147483647 w 1261"/>
                <a:gd name="T37" fmla="*/ 2147483647 h 1515"/>
                <a:gd name="T38" fmla="*/ 2147483647 w 1261"/>
                <a:gd name="T39" fmla="*/ 2147483647 h 1515"/>
                <a:gd name="T40" fmla="*/ 2147483647 w 1261"/>
                <a:gd name="T41" fmla="*/ 2147483647 h 1515"/>
                <a:gd name="T42" fmla="*/ 2147483647 w 1261"/>
                <a:gd name="T43" fmla="*/ 2147483647 h 1515"/>
                <a:gd name="T44" fmla="*/ 2147483647 w 1261"/>
                <a:gd name="T45" fmla="*/ 2147483647 h 1515"/>
                <a:gd name="T46" fmla="*/ 2147483647 w 1261"/>
                <a:gd name="T47" fmla="*/ 2147483647 h 1515"/>
                <a:gd name="T48" fmla="*/ 2147483647 w 1261"/>
                <a:gd name="T49" fmla="*/ 2147483647 h 1515"/>
                <a:gd name="T50" fmla="*/ 2147483647 w 1261"/>
                <a:gd name="T51" fmla="*/ 2147483647 h 1515"/>
                <a:gd name="T52" fmla="*/ 2147483647 w 1261"/>
                <a:gd name="T53" fmla="*/ 2147483647 h 1515"/>
                <a:gd name="T54" fmla="*/ 2147483647 w 1261"/>
                <a:gd name="T55" fmla="*/ 2147483647 h 1515"/>
                <a:gd name="T56" fmla="*/ 0 w 1261"/>
                <a:gd name="T57" fmla="*/ 2147483647 h 1515"/>
                <a:gd name="T58" fmla="*/ 2147483647 w 1261"/>
                <a:gd name="T59" fmla="*/ 2147483647 h 1515"/>
                <a:gd name="T60" fmla="*/ 2147483647 w 1261"/>
                <a:gd name="T61" fmla="*/ 2147483647 h 1515"/>
                <a:gd name="T62" fmla="*/ 2147483647 w 1261"/>
                <a:gd name="T63" fmla="*/ 0 h 1515"/>
                <a:gd name="T64" fmla="*/ 2147483647 w 1261"/>
                <a:gd name="T65" fmla="*/ 0 h 1515"/>
                <a:gd name="T66" fmla="*/ 2147483647 w 1261"/>
                <a:gd name="T67" fmla="*/ 2147483647 h 1515"/>
                <a:gd name="T68" fmla="*/ 2147483647 w 1261"/>
                <a:gd name="T69" fmla="*/ 2147483647 h 1515"/>
                <a:gd name="T70" fmla="*/ 2147483647 w 1261"/>
                <a:gd name="T71" fmla="*/ 2147483647 h 1515"/>
                <a:gd name="T72" fmla="*/ 2147483647 w 1261"/>
                <a:gd name="T73" fmla="*/ 2147483647 h 1515"/>
                <a:gd name="T74" fmla="*/ 2147483647 w 1261"/>
                <a:gd name="T75" fmla="*/ 2147483647 h 1515"/>
                <a:gd name="T76" fmla="*/ 2147483647 w 1261"/>
                <a:gd name="T77" fmla="*/ 2147483647 h 1515"/>
                <a:gd name="T78" fmla="*/ 2147483647 w 1261"/>
                <a:gd name="T79" fmla="*/ 2147483647 h 1515"/>
                <a:gd name="T80" fmla="*/ 2147483647 w 1261"/>
                <a:gd name="T81" fmla="*/ 2147483647 h 1515"/>
                <a:gd name="T82" fmla="*/ 2147483647 w 1261"/>
                <a:gd name="T83" fmla="*/ 2147483647 h 1515"/>
                <a:gd name="T84" fmla="*/ 2147483647 w 1261"/>
                <a:gd name="T85" fmla="*/ 2147483647 h 1515"/>
                <a:gd name="T86" fmla="*/ 2147483647 w 1261"/>
                <a:gd name="T87" fmla="*/ 2147483647 h 1515"/>
                <a:gd name="T88" fmla="*/ 2147483647 w 1261"/>
                <a:gd name="T89" fmla="*/ 2147483647 h 151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61"/>
                <a:gd name="T136" fmla="*/ 0 h 1515"/>
                <a:gd name="T137" fmla="*/ 1261 w 1261"/>
                <a:gd name="T138" fmla="*/ 1515 h 151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61" h="1515">
                  <a:moveTo>
                    <a:pt x="1261" y="33"/>
                  </a:moveTo>
                  <a:lnTo>
                    <a:pt x="1261" y="102"/>
                  </a:lnTo>
                  <a:lnTo>
                    <a:pt x="1253" y="101"/>
                  </a:lnTo>
                  <a:lnTo>
                    <a:pt x="1242" y="102"/>
                  </a:lnTo>
                  <a:lnTo>
                    <a:pt x="1229" y="105"/>
                  </a:lnTo>
                  <a:lnTo>
                    <a:pt x="1216" y="107"/>
                  </a:lnTo>
                  <a:lnTo>
                    <a:pt x="1203" y="110"/>
                  </a:lnTo>
                  <a:lnTo>
                    <a:pt x="1190" y="113"/>
                  </a:lnTo>
                  <a:lnTo>
                    <a:pt x="1181" y="114"/>
                  </a:lnTo>
                  <a:lnTo>
                    <a:pt x="1173" y="113"/>
                  </a:lnTo>
                  <a:lnTo>
                    <a:pt x="1157" y="199"/>
                  </a:lnTo>
                  <a:lnTo>
                    <a:pt x="1138" y="359"/>
                  </a:lnTo>
                  <a:lnTo>
                    <a:pt x="1118" y="565"/>
                  </a:lnTo>
                  <a:lnTo>
                    <a:pt x="1103" y="794"/>
                  </a:lnTo>
                  <a:lnTo>
                    <a:pt x="1091" y="1023"/>
                  </a:lnTo>
                  <a:lnTo>
                    <a:pt x="1089" y="1224"/>
                  </a:lnTo>
                  <a:lnTo>
                    <a:pt x="1099" y="1373"/>
                  </a:lnTo>
                  <a:lnTo>
                    <a:pt x="1124" y="1447"/>
                  </a:lnTo>
                  <a:lnTo>
                    <a:pt x="1077" y="1460"/>
                  </a:lnTo>
                  <a:lnTo>
                    <a:pt x="1031" y="1471"/>
                  </a:lnTo>
                  <a:lnTo>
                    <a:pt x="985" y="1482"/>
                  </a:lnTo>
                  <a:lnTo>
                    <a:pt x="939" y="1491"/>
                  </a:lnTo>
                  <a:lnTo>
                    <a:pt x="895" y="1497"/>
                  </a:lnTo>
                  <a:lnTo>
                    <a:pt x="852" y="1504"/>
                  </a:lnTo>
                  <a:lnTo>
                    <a:pt x="809" y="1508"/>
                  </a:lnTo>
                  <a:lnTo>
                    <a:pt x="768" y="1511"/>
                  </a:lnTo>
                  <a:lnTo>
                    <a:pt x="726" y="1514"/>
                  </a:lnTo>
                  <a:lnTo>
                    <a:pt x="686" y="1515"/>
                  </a:lnTo>
                  <a:lnTo>
                    <a:pt x="647" y="1515"/>
                  </a:lnTo>
                  <a:lnTo>
                    <a:pt x="608" y="1515"/>
                  </a:lnTo>
                  <a:lnTo>
                    <a:pt x="572" y="1514"/>
                  </a:lnTo>
                  <a:lnTo>
                    <a:pt x="534" y="1511"/>
                  </a:lnTo>
                  <a:lnTo>
                    <a:pt x="501" y="1509"/>
                  </a:lnTo>
                  <a:lnTo>
                    <a:pt x="466" y="1505"/>
                  </a:lnTo>
                  <a:lnTo>
                    <a:pt x="432" y="1500"/>
                  </a:lnTo>
                  <a:lnTo>
                    <a:pt x="401" y="1495"/>
                  </a:lnTo>
                  <a:lnTo>
                    <a:pt x="371" y="1489"/>
                  </a:lnTo>
                  <a:lnTo>
                    <a:pt x="341" y="1484"/>
                  </a:lnTo>
                  <a:lnTo>
                    <a:pt x="312" y="1478"/>
                  </a:lnTo>
                  <a:lnTo>
                    <a:pt x="285" y="1471"/>
                  </a:lnTo>
                  <a:lnTo>
                    <a:pt x="260" y="1463"/>
                  </a:lnTo>
                  <a:lnTo>
                    <a:pt x="236" y="1457"/>
                  </a:lnTo>
                  <a:lnTo>
                    <a:pt x="214" y="1449"/>
                  </a:lnTo>
                  <a:lnTo>
                    <a:pt x="193" y="1440"/>
                  </a:lnTo>
                  <a:lnTo>
                    <a:pt x="173" y="1434"/>
                  </a:lnTo>
                  <a:lnTo>
                    <a:pt x="154" y="1426"/>
                  </a:lnTo>
                  <a:lnTo>
                    <a:pt x="138" y="1419"/>
                  </a:lnTo>
                  <a:lnTo>
                    <a:pt x="124" y="1412"/>
                  </a:lnTo>
                  <a:lnTo>
                    <a:pt x="110" y="1405"/>
                  </a:lnTo>
                  <a:lnTo>
                    <a:pt x="99" y="1399"/>
                  </a:lnTo>
                  <a:lnTo>
                    <a:pt x="88" y="1287"/>
                  </a:lnTo>
                  <a:lnTo>
                    <a:pt x="74" y="1128"/>
                  </a:lnTo>
                  <a:lnTo>
                    <a:pt x="54" y="933"/>
                  </a:lnTo>
                  <a:lnTo>
                    <a:pt x="37" y="722"/>
                  </a:lnTo>
                  <a:lnTo>
                    <a:pt x="20" y="511"/>
                  </a:lnTo>
                  <a:lnTo>
                    <a:pt x="6" y="313"/>
                  </a:lnTo>
                  <a:lnTo>
                    <a:pt x="0" y="149"/>
                  </a:lnTo>
                  <a:lnTo>
                    <a:pt x="0" y="33"/>
                  </a:lnTo>
                  <a:lnTo>
                    <a:pt x="33" y="23"/>
                  </a:lnTo>
                  <a:lnTo>
                    <a:pt x="66" y="15"/>
                  </a:lnTo>
                  <a:lnTo>
                    <a:pt x="96" y="9"/>
                  </a:lnTo>
                  <a:lnTo>
                    <a:pt x="125" y="4"/>
                  </a:lnTo>
                  <a:lnTo>
                    <a:pt x="153" y="1"/>
                  </a:lnTo>
                  <a:lnTo>
                    <a:pt x="181" y="0"/>
                  </a:lnTo>
                  <a:lnTo>
                    <a:pt x="209" y="0"/>
                  </a:lnTo>
                  <a:lnTo>
                    <a:pt x="236" y="0"/>
                  </a:lnTo>
                  <a:lnTo>
                    <a:pt x="264" y="2"/>
                  </a:lnTo>
                  <a:lnTo>
                    <a:pt x="292" y="4"/>
                  </a:lnTo>
                  <a:lnTo>
                    <a:pt x="321" y="6"/>
                  </a:lnTo>
                  <a:lnTo>
                    <a:pt x="351" y="9"/>
                  </a:lnTo>
                  <a:lnTo>
                    <a:pt x="381" y="13"/>
                  </a:lnTo>
                  <a:lnTo>
                    <a:pt x="414" y="14"/>
                  </a:lnTo>
                  <a:lnTo>
                    <a:pt x="447" y="17"/>
                  </a:lnTo>
                  <a:lnTo>
                    <a:pt x="482" y="18"/>
                  </a:lnTo>
                  <a:lnTo>
                    <a:pt x="532" y="22"/>
                  </a:lnTo>
                  <a:lnTo>
                    <a:pt x="581" y="24"/>
                  </a:lnTo>
                  <a:lnTo>
                    <a:pt x="630" y="24"/>
                  </a:lnTo>
                  <a:lnTo>
                    <a:pt x="680" y="24"/>
                  </a:lnTo>
                  <a:lnTo>
                    <a:pt x="730" y="23"/>
                  </a:lnTo>
                  <a:lnTo>
                    <a:pt x="778" y="22"/>
                  </a:lnTo>
                  <a:lnTo>
                    <a:pt x="826" y="20"/>
                  </a:lnTo>
                  <a:lnTo>
                    <a:pt x="874" y="18"/>
                  </a:lnTo>
                  <a:lnTo>
                    <a:pt x="922" y="17"/>
                  </a:lnTo>
                  <a:lnTo>
                    <a:pt x="972" y="15"/>
                  </a:lnTo>
                  <a:lnTo>
                    <a:pt x="1020" y="14"/>
                  </a:lnTo>
                  <a:lnTo>
                    <a:pt x="1068" y="15"/>
                  </a:lnTo>
                  <a:lnTo>
                    <a:pt x="1116" y="17"/>
                  </a:lnTo>
                  <a:lnTo>
                    <a:pt x="1164" y="20"/>
                  </a:lnTo>
                  <a:lnTo>
                    <a:pt x="1213" y="26"/>
                  </a:lnTo>
                  <a:lnTo>
                    <a:pt x="1261" y="33"/>
                  </a:lnTo>
                  <a:close/>
                </a:path>
              </a:pathLst>
            </a:custGeom>
            <a:solidFill>
              <a:srgbClr val="99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97" name="Freeform 514"/>
            <p:cNvSpPr>
              <a:spLocks/>
            </p:cNvSpPr>
            <p:nvPr/>
          </p:nvSpPr>
          <p:spPr bwMode="auto">
            <a:xfrm>
              <a:off x="7716838" y="3898901"/>
              <a:ext cx="74612" cy="550863"/>
            </a:xfrm>
            <a:custGeom>
              <a:avLst/>
              <a:gdLst>
                <a:gd name="T0" fmla="*/ 0 w 186"/>
                <a:gd name="T1" fmla="*/ 2147483647 h 1386"/>
                <a:gd name="T2" fmla="*/ 2147483647 w 186"/>
                <a:gd name="T3" fmla="*/ 2147483647 h 1386"/>
                <a:gd name="T4" fmla="*/ 2147483647 w 186"/>
                <a:gd name="T5" fmla="*/ 2147483647 h 1386"/>
                <a:gd name="T6" fmla="*/ 2147483647 w 186"/>
                <a:gd name="T7" fmla="*/ 2147483647 h 1386"/>
                <a:gd name="T8" fmla="*/ 2147483647 w 186"/>
                <a:gd name="T9" fmla="*/ 2147483647 h 1386"/>
                <a:gd name="T10" fmla="*/ 2147483647 w 186"/>
                <a:gd name="T11" fmla="*/ 2147483647 h 1386"/>
                <a:gd name="T12" fmla="*/ 2147483647 w 186"/>
                <a:gd name="T13" fmla="*/ 2147483647 h 1386"/>
                <a:gd name="T14" fmla="*/ 2147483647 w 186"/>
                <a:gd name="T15" fmla="*/ 2147483647 h 1386"/>
                <a:gd name="T16" fmla="*/ 2147483647 w 186"/>
                <a:gd name="T17" fmla="*/ 2147483647 h 1386"/>
                <a:gd name="T18" fmla="*/ 2147483647 w 186"/>
                <a:gd name="T19" fmla="*/ 2147483647 h 1386"/>
                <a:gd name="T20" fmla="*/ 2147483647 w 186"/>
                <a:gd name="T21" fmla="*/ 2147483647 h 1386"/>
                <a:gd name="T22" fmla="*/ 2147483647 w 186"/>
                <a:gd name="T23" fmla="*/ 2147483647 h 1386"/>
                <a:gd name="T24" fmla="*/ 2147483647 w 186"/>
                <a:gd name="T25" fmla="*/ 0 h 1386"/>
                <a:gd name="T26" fmla="*/ 2147483647 w 186"/>
                <a:gd name="T27" fmla="*/ 2147483647 h 1386"/>
                <a:gd name="T28" fmla="*/ 2147483647 w 186"/>
                <a:gd name="T29" fmla="*/ 2147483647 h 1386"/>
                <a:gd name="T30" fmla="*/ 2147483647 w 186"/>
                <a:gd name="T31" fmla="*/ 2147483647 h 1386"/>
                <a:gd name="T32" fmla="*/ 2147483647 w 186"/>
                <a:gd name="T33" fmla="*/ 2147483647 h 1386"/>
                <a:gd name="T34" fmla="*/ 2147483647 w 186"/>
                <a:gd name="T35" fmla="*/ 2147483647 h 1386"/>
                <a:gd name="T36" fmla="*/ 2147483647 w 186"/>
                <a:gd name="T37" fmla="*/ 2147483647 h 1386"/>
                <a:gd name="T38" fmla="*/ 2147483647 w 186"/>
                <a:gd name="T39" fmla="*/ 2147483647 h 1386"/>
                <a:gd name="T40" fmla="*/ 0 w 186"/>
                <a:gd name="T41" fmla="*/ 2147483647 h 13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6"/>
                <a:gd name="T64" fmla="*/ 0 h 1386"/>
                <a:gd name="T65" fmla="*/ 186 w 186"/>
                <a:gd name="T66" fmla="*/ 1386 h 138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6" h="1386">
                  <a:moveTo>
                    <a:pt x="0" y="1386"/>
                  </a:moveTo>
                  <a:lnTo>
                    <a:pt x="35" y="675"/>
                  </a:lnTo>
                  <a:lnTo>
                    <a:pt x="35" y="632"/>
                  </a:lnTo>
                  <a:lnTo>
                    <a:pt x="38" y="558"/>
                  </a:lnTo>
                  <a:lnTo>
                    <a:pt x="38" y="482"/>
                  </a:lnTo>
                  <a:lnTo>
                    <a:pt x="35" y="405"/>
                  </a:lnTo>
                  <a:lnTo>
                    <a:pt x="31" y="329"/>
                  </a:lnTo>
                  <a:lnTo>
                    <a:pt x="32" y="252"/>
                  </a:lnTo>
                  <a:lnTo>
                    <a:pt x="40" y="176"/>
                  </a:lnTo>
                  <a:lnTo>
                    <a:pt x="59" y="101"/>
                  </a:lnTo>
                  <a:lnTo>
                    <a:pt x="93" y="26"/>
                  </a:lnTo>
                  <a:lnTo>
                    <a:pt x="127" y="5"/>
                  </a:lnTo>
                  <a:lnTo>
                    <a:pt x="137" y="0"/>
                  </a:lnTo>
                  <a:lnTo>
                    <a:pt x="181" y="5"/>
                  </a:lnTo>
                  <a:lnTo>
                    <a:pt x="186" y="20"/>
                  </a:lnTo>
                  <a:lnTo>
                    <a:pt x="116" y="940"/>
                  </a:lnTo>
                  <a:lnTo>
                    <a:pt x="112" y="1034"/>
                  </a:lnTo>
                  <a:lnTo>
                    <a:pt x="109" y="1244"/>
                  </a:lnTo>
                  <a:lnTo>
                    <a:pt x="109" y="1360"/>
                  </a:lnTo>
                  <a:lnTo>
                    <a:pt x="93" y="1386"/>
                  </a:lnTo>
                  <a:lnTo>
                    <a:pt x="0" y="13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98" name="Freeform 515"/>
            <p:cNvSpPr>
              <a:spLocks/>
            </p:cNvSpPr>
            <p:nvPr/>
          </p:nvSpPr>
          <p:spPr bwMode="auto">
            <a:xfrm>
              <a:off x="7646988" y="3902075"/>
              <a:ext cx="63500" cy="546100"/>
            </a:xfrm>
            <a:custGeom>
              <a:avLst/>
              <a:gdLst>
                <a:gd name="T0" fmla="*/ 2147483647 w 159"/>
                <a:gd name="T1" fmla="*/ 2147483647 h 1375"/>
                <a:gd name="T2" fmla="*/ 2147483647 w 159"/>
                <a:gd name="T3" fmla="*/ 2147483647 h 1375"/>
                <a:gd name="T4" fmla="*/ 2147483647 w 159"/>
                <a:gd name="T5" fmla="*/ 2147483647 h 1375"/>
                <a:gd name="T6" fmla="*/ 2147483647 w 159"/>
                <a:gd name="T7" fmla="*/ 2147483647 h 1375"/>
                <a:gd name="T8" fmla="*/ 2147483647 w 159"/>
                <a:gd name="T9" fmla="*/ 2147483647 h 1375"/>
                <a:gd name="T10" fmla="*/ 2147483647 w 159"/>
                <a:gd name="T11" fmla="*/ 2147483647 h 1375"/>
                <a:gd name="T12" fmla="*/ 0 w 159"/>
                <a:gd name="T13" fmla="*/ 2147483647 h 1375"/>
                <a:gd name="T14" fmla="*/ 2147483647 w 159"/>
                <a:gd name="T15" fmla="*/ 2147483647 h 1375"/>
                <a:gd name="T16" fmla="*/ 2147483647 w 159"/>
                <a:gd name="T17" fmla="*/ 2147483647 h 1375"/>
                <a:gd name="T18" fmla="*/ 2147483647 w 159"/>
                <a:gd name="T19" fmla="*/ 2147483647 h 1375"/>
                <a:gd name="T20" fmla="*/ 2147483647 w 159"/>
                <a:gd name="T21" fmla="*/ 0 h 1375"/>
                <a:gd name="T22" fmla="*/ 2147483647 w 159"/>
                <a:gd name="T23" fmla="*/ 2147483647 h 1375"/>
                <a:gd name="T24" fmla="*/ 2147483647 w 159"/>
                <a:gd name="T25" fmla="*/ 2147483647 h 1375"/>
                <a:gd name="T26" fmla="*/ 2147483647 w 159"/>
                <a:gd name="T27" fmla="*/ 2147483647 h 1375"/>
                <a:gd name="T28" fmla="*/ 2147483647 w 159"/>
                <a:gd name="T29" fmla="*/ 2147483647 h 1375"/>
                <a:gd name="T30" fmla="*/ 2147483647 w 159"/>
                <a:gd name="T31" fmla="*/ 2147483647 h 1375"/>
                <a:gd name="T32" fmla="*/ 2147483647 w 159"/>
                <a:gd name="T33" fmla="*/ 2147483647 h 1375"/>
                <a:gd name="T34" fmla="*/ 2147483647 w 159"/>
                <a:gd name="T35" fmla="*/ 2147483647 h 1375"/>
                <a:gd name="T36" fmla="*/ 2147483647 w 159"/>
                <a:gd name="T37" fmla="*/ 2147483647 h 1375"/>
                <a:gd name="T38" fmla="*/ 2147483647 w 159"/>
                <a:gd name="T39" fmla="*/ 2147483647 h 1375"/>
                <a:gd name="T40" fmla="*/ 2147483647 w 159"/>
                <a:gd name="T41" fmla="*/ 2147483647 h 1375"/>
                <a:gd name="T42" fmla="*/ 2147483647 w 159"/>
                <a:gd name="T43" fmla="*/ 2147483647 h 1375"/>
                <a:gd name="T44" fmla="*/ 2147483647 w 159"/>
                <a:gd name="T45" fmla="*/ 2147483647 h 137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9"/>
                <a:gd name="T70" fmla="*/ 0 h 1375"/>
                <a:gd name="T71" fmla="*/ 159 w 159"/>
                <a:gd name="T72" fmla="*/ 1375 h 137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9" h="1375">
                  <a:moveTo>
                    <a:pt x="17" y="1375"/>
                  </a:moveTo>
                  <a:lnTo>
                    <a:pt x="8" y="1365"/>
                  </a:lnTo>
                  <a:lnTo>
                    <a:pt x="21" y="1194"/>
                  </a:lnTo>
                  <a:lnTo>
                    <a:pt x="21" y="1024"/>
                  </a:lnTo>
                  <a:lnTo>
                    <a:pt x="15" y="854"/>
                  </a:lnTo>
                  <a:lnTo>
                    <a:pt x="7" y="686"/>
                  </a:lnTo>
                  <a:lnTo>
                    <a:pt x="0" y="516"/>
                  </a:lnTo>
                  <a:lnTo>
                    <a:pt x="6" y="347"/>
                  </a:lnTo>
                  <a:lnTo>
                    <a:pt x="26" y="179"/>
                  </a:lnTo>
                  <a:lnTo>
                    <a:pt x="67" y="10"/>
                  </a:lnTo>
                  <a:lnTo>
                    <a:pt x="116" y="0"/>
                  </a:lnTo>
                  <a:lnTo>
                    <a:pt x="141" y="26"/>
                  </a:lnTo>
                  <a:lnTo>
                    <a:pt x="155" y="154"/>
                  </a:lnTo>
                  <a:lnTo>
                    <a:pt x="159" y="284"/>
                  </a:lnTo>
                  <a:lnTo>
                    <a:pt x="156" y="412"/>
                  </a:lnTo>
                  <a:lnTo>
                    <a:pt x="150" y="542"/>
                  </a:lnTo>
                  <a:lnTo>
                    <a:pt x="142" y="670"/>
                  </a:lnTo>
                  <a:lnTo>
                    <a:pt x="137" y="798"/>
                  </a:lnTo>
                  <a:lnTo>
                    <a:pt x="133" y="927"/>
                  </a:lnTo>
                  <a:lnTo>
                    <a:pt x="137" y="1055"/>
                  </a:lnTo>
                  <a:lnTo>
                    <a:pt x="131" y="1276"/>
                  </a:lnTo>
                  <a:lnTo>
                    <a:pt x="131" y="1355"/>
                  </a:lnTo>
                  <a:lnTo>
                    <a:pt x="17" y="13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99" name="Freeform 516"/>
            <p:cNvSpPr>
              <a:spLocks/>
            </p:cNvSpPr>
            <p:nvPr/>
          </p:nvSpPr>
          <p:spPr bwMode="auto">
            <a:xfrm>
              <a:off x="7556501" y="3883026"/>
              <a:ext cx="66675" cy="561975"/>
            </a:xfrm>
            <a:custGeom>
              <a:avLst/>
              <a:gdLst>
                <a:gd name="T0" fmla="*/ 2147483647 w 167"/>
                <a:gd name="T1" fmla="*/ 2147483647 h 1417"/>
                <a:gd name="T2" fmla="*/ 2147483647 w 167"/>
                <a:gd name="T3" fmla="*/ 2147483647 h 1417"/>
                <a:gd name="T4" fmla="*/ 2147483647 w 167"/>
                <a:gd name="T5" fmla="*/ 2147483647 h 1417"/>
                <a:gd name="T6" fmla="*/ 2147483647 w 167"/>
                <a:gd name="T7" fmla="*/ 2147483647 h 1417"/>
                <a:gd name="T8" fmla="*/ 2147483647 w 167"/>
                <a:gd name="T9" fmla="*/ 2147483647 h 1417"/>
                <a:gd name="T10" fmla="*/ 2147483647 w 167"/>
                <a:gd name="T11" fmla="*/ 2147483647 h 1417"/>
                <a:gd name="T12" fmla="*/ 2147483647 w 167"/>
                <a:gd name="T13" fmla="*/ 2147483647 h 1417"/>
                <a:gd name="T14" fmla="*/ 2147483647 w 167"/>
                <a:gd name="T15" fmla="*/ 2147483647 h 1417"/>
                <a:gd name="T16" fmla="*/ 2147483647 w 167"/>
                <a:gd name="T17" fmla="*/ 2147483647 h 1417"/>
                <a:gd name="T18" fmla="*/ 2147483647 w 167"/>
                <a:gd name="T19" fmla="*/ 2147483647 h 1417"/>
                <a:gd name="T20" fmla="*/ 2147483647 w 167"/>
                <a:gd name="T21" fmla="*/ 2147483647 h 1417"/>
                <a:gd name="T22" fmla="*/ 0 w 167"/>
                <a:gd name="T23" fmla="*/ 2147483647 h 1417"/>
                <a:gd name="T24" fmla="*/ 2147483647 w 167"/>
                <a:gd name="T25" fmla="*/ 2147483647 h 1417"/>
                <a:gd name="T26" fmla="*/ 2147483647 w 167"/>
                <a:gd name="T27" fmla="*/ 2147483647 h 1417"/>
                <a:gd name="T28" fmla="*/ 2147483647 w 167"/>
                <a:gd name="T29" fmla="*/ 2147483647 h 1417"/>
                <a:gd name="T30" fmla="*/ 2147483647 w 167"/>
                <a:gd name="T31" fmla="*/ 2147483647 h 1417"/>
                <a:gd name="T32" fmla="*/ 2147483647 w 167"/>
                <a:gd name="T33" fmla="*/ 2147483647 h 1417"/>
                <a:gd name="T34" fmla="*/ 2147483647 w 167"/>
                <a:gd name="T35" fmla="*/ 0 h 1417"/>
                <a:gd name="T36" fmla="*/ 2147483647 w 167"/>
                <a:gd name="T37" fmla="*/ 2147483647 h 1417"/>
                <a:gd name="T38" fmla="*/ 2147483647 w 167"/>
                <a:gd name="T39" fmla="*/ 2147483647 h 1417"/>
                <a:gd name="T40" fmla="*/ 2147483647 w 167"/>
                <a:gd name="T41" fmla="*/ 2147483647 h 1417"/>
                <a:gd name="T42" fmla="*/ 2147483647 w 167"/>
                <a:gd name="T43" fmla="*/ 2147483647 h 1417"/>
                <a:gd name="T44" fmla="*/ 2147483647 w 167"/>
                <a:gd name="T45" fmla="*/ 2147483647 h 1417"/>
                <a:gd name="T46" fmla="*/ 2147483647 w 167"/>
                <a:gd name="T47" fmla="*/ 2147483647 h 1417"/>
                <a:gd name="T48" fmla="*/ 2147483647 w 167"/>
                <a:gd name="T49" fmla="*/ 2147483647 h 14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7"/>
                <a:gd name="T76" fmla="*/ 0 h 1417"/>
                <a:gd name="T77" fmla="*/ 167 w 167"/>
                <a:gd name="T78" fmla="*/ 1417 h 141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7" h="1417">
                  <a:moveTo>
                    <a:pt x="93" y="1417"/>
                  </a:moveTo>
                  <a:lnTo>
                    <a:pt x="44" y="1402"/>
                  </a:lnTo>
                  <a:lnTo>
                    <a:pt x="24" y="1385"/>
                  </a:lnTo>
                  <a:lnTo>
                    <a:pt x="29" y="1354"/>
                  </a:lnTo>
                  <a:lnTo>
                    <a:pt x="24" y="1018"/>
                  </a:lnTo>
                  <a:lnTo>
                    <a:pt x="24" y="909"/>
                  </a:lnTo>
                  <a:lnTo>
                    <a:pt x="24" y="873"/>
                  </a:lnTo>
                  <a:lnTo>
                    <a:pt x="5" y="454"/>
                  </a:lnTo>
                  <a:lnTo>
                    <a:pt x="6" y="403"/>
                  </a:lnTo>
                  <a:lnTo>
                    <a:pt x="5" y="351"/>
                  </a:lnTo>
                  <a:lnTo>
                    <a:pt x="1" y="298"/>
                  </a:lnTo>
                  <a:lnTo>
                    <a:pt x="0" y="245"/>
                  </a:lnTo>
                  <a:lnTo>
                    <a:pt x="2" y="192"/>
                  </a:lnTo>
                  <a:lnTo>
                    <a:pt x="11" y="140"/>
                  </a:lnTo>
                  <a:lnTo>
                    <a:pt x="27" y="87"/>
                  </a:lnTo>
                  <a:lnTo>
                    <a:pt x="54" y="36"/>
                  </a:lnTo>
                  <a:lnTo>
                    <a:pt x="93" y="5"/>
                  </a:lnTo>
                  <a:lnTo>
                    <a:pt x="109" y="0"/>
                  </a:lnTo>
                  <a:lnTo>
                    <a:pt x="153" y="36"/>
                  </a:lnTo>
                  <a:lnTo>
                    <a:pt x="163" y="648"/>
                  </a:lnTo>
                  <a:lnTo>
                    <a:pt x="158" y="800"/>
                  </a:lnTo>
                  <a:lnTo>
                    <a:pt x="153" y="923"/>
                  </a:lnTo>
                  <a:lnTo>
                    <a:pt x="158" y="1033"/>
                  </a:lnTo>
                  <a:lnTo>
                    <a:pt x="167" y="1417"/>
                  </a:lnTo>
                  <a:lnTo>
                    <a:pt x="93" y="14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0" name="Freeform 517"/>
            <p:cNvSpPr>
              <a:spLocks/>
            </p:cNvSpPr>
            <p:nvPr/>
          </p:nvSpPr>
          <p:spPr bwMode="auto">
            <a:xfrm>
              <a:off x="7473951" y="3876676"/>
              <a:ext cx="74613" cy="561975"/>
            </a:xfrm>
            <a:custGeom>
              <a:avLst/>
              <a:gdLst>
                <a:gd name="T0" fmla="*/ 2147483647 w 187"/>
                <a:gd name="T1" fmla="*/ 2147483647 h 1419"/>
                <a:gd name="T2" fmla="*/ 2147483647 w 187"/>
                <a:gd name="T3" fmla="*/ 2147483647 h 1419"/>
                <a:gd name="T4" fmla="*/ 2147483647 w 187"/>
                <a:gd name="T5" fmla="*/ 2147483647 h 1419"/>
                <a:gd name="T6" fmla="*/ 0 w 187"/>
                <a:gd name="T7" fmla="*/ 2147483647 h 1419"/>
                <a:gd name="T8" fmla="*/ 2147483647 w 187"/>
                <a:gd name="T9" fmla="*/ 2147483647 h 1419"/>
                <a:gd name="T10" fmla="*/ 2147483647 w 187"/>
                <a:gd name="T11" fmla="*/ 0 h 1419"/>
                <a:gd name="T12" fmla="*/ 2147483647 w 187"/>
                <a:gd name="T13" fmla="*/ 2147483647 h 1419"/>
                <a:gd name="T14" fmla="*/ 2147483647 w 187"/>
                <a:gd name="T15" fmla="*/ 2147483647 h 1419"/>
                <a:gd name="T16" fmla="*/ 2147483647 w 187"/>
                <a:gd name="T17" fmla="*/ 2147483647 h 1419"/>
                <a:gd name="T18" fmla="*/ 2147483647 w 187"/>
                <a:gd name="T19" fmla="*/ 2147483647 h 1419"/>
                <a:gd name="T20" fmla="*/ 2147483647 w 187"/>
                <a:gd name="T21" fmla="*/ 2147483647 h 1419"/>
                <a:gd name="T22" fmla="*/ 2147483647 w 187"/>
                <a:gd name="T23" fmla="*/ 2147483647 h 1419"/>
                <a:gd name="T24" fmla="*/ 2147483647 w 187"/>
                <a:gd name="T25" fmla="*/ 2147483647 h 1419"/>
                <a:gd name="T26" fmla="*/ 2147483647 w 187"/>
                <a:gd name="T27" fmla="*/ 2147483647 h 1419"/>
                <a:gd name="T28" fmla="*/ 2147483647 w 187"/>
                <a:gd name="T29" fmla="*/ 2147483647 h 1419"/>
                <a:gd name="T30" fmla="*/ 2147483647 w 187"/>
                <a:gd name="T31" fmla="*/ 2147483647 h 1419"/>
                <a:gd name="T32" fmla="*/ 2147483647 w 187"/>
                <a:gd name="T33" fmla="*/ 2147483647 h 1419"/>
                <a:gd name="T34" fmla="*/ 2147483647 w 187"/>
                <a:gd name="T35" fmla="*/ 2147483647 h 14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7"/>
                <a:gd name="T55" fmla="*/ 0 h 1419"/>
                <a:gd name="T56" fmla="*/ 187 w 187"/>
                <a:gd name="T57" fmla="*/ 1419 h 14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7" h="1419">
                  <a:moveTo>
                    <a:pt x="152" y="1419"/>
                  </a:moveTo>
                  <a:lnTo>
                    <a:pt x="73" y="1419"/>
                  </a:lnTo>
                  <a:lnTo>
                    <a:pt x="46" y="1402"/>
                  </a:lnTo>
                  <a:lnTo>
                    <a:pt x="0" y="152"/>
                  </a:lnTo>
                  <a:lnTo>
                    <a:pt x="46" y="12"/>
                  </a:lnTo>
                  <a:lnTo>
                    <a:pt x="78" y="0"/>
                  </a:lnTo>
                  <a:lnTo>
                    <a:pt x="133" y="27"/>
                  </a:lnTo>
                  <a:lnTo>
                    <a:pt x="143" y="152"/>
                  </a:lnTo>
                  <a:lnTo>
                    <a:pt x="143" y="188"/>
                  </a:lnTo>
                  <a:lnTo>
                    <a:pt x="147" y="341"/>
                  </a:lnTo>
                  <a:lnTo>
                    <a:pt x="147" y="494"/>
                  </a:lnTo>
                  <a:lnTo>
                    <a:pt x="146" y="646"/>
                  </a:lnTo>
                  <a:lnTo>
                    <a:pt x="146" y="796"/>
                  </a:lnTo>
                  <a:lnTo>
                    <a:pt x="147" y="949"/>
                  </a:lnTo>
                  <a:lnTo>
                    <a:pt x="152" y="1100"/>
                  </a:lnTo>
                  <a:lnTo>
                    <a:pt x="166" y="1251"/>
                  </a:lnTo>
                  <a:lnTo>
                    <a:pt x="187" y="1402"/>
                  </a:lnTo>
                  <a:lnTo>
                    <a:pt x="152" y="14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1" name="Freeform 518"/>
            <p:cNvSpPr>
              <a:spLocks/>
            </p:cNvSpPr>
            <p:nvPr/>
          </p:nvSpPr>
          <p:spPr bwMode="auto">
            <a:xfrm>
              <a:off x="7726364" y="3914776"/>
              <a:ext cx="53975" cy="523875"/>
            </a:xfrm>
            <a:custGeom>
              <a:avLst/>
              <a:gdLst>
                <a:gd name="T0" fmla="*/ 0 w 138"/>
                <a:gd name="T1" fmla="*/ 2147483647 h 1320"/>
                <a:gd name="T2" fmla="*/ 0 w 138"/>
                <a:gd name="T3" fmla="*/ 2147483647 h 1320"/>
                <a:gd name="T4" fmla="*/ 2147483647 w 138"/>
                <a:gd name="T5" fmla="*/ 2147483647 h 1320"/>
                <a:gd name="T6" fmla="*/ 2147483647 w 138"/>
                <a:gd name="T7" fmla="*/ 2147483647 h 1320"/>
                <a:gd name="T8" fmla="*/ 2147483647 w 138"/>
                <a:gd name="T9" fmla="*/ 2147483647 h 1320"/>
                <a:gd name="T10" fmla="*/ 2147483647 w 138"/>
                <a:gd name="T11" fmla="*/ 2147483647 h 1320"/>
                <a:gd name="T12" fmla="*/ 2147483647 w 138"/>
                <a:gd name="T13" fmla="*/ 2147483647 h 1320"/>
                <a:gd name="T14" fmla="*/ 2147483647 w 138"/>
                <a:gd name="T15" fmla="*/ 2147483647 h 1320"/>
                <a:gd name="T16" fmla="*/ 2147483647 w 138"/>
                <a:gd name="T17" fmla="*/ 2147483647 h 1320"/>
                <a:gd name="T18" fmla="*/ 2147483647 w 138"/>
                <a:gd name="T19" fmla="*/ 2147483647 h 1320"/>
                <a:gd name="T20" fmla="*/ 2147483647 w 138"/>
                <a:gd name="T21" fmla="*/ 2147483647 h 1320"/>
                <a:gd name="T22" fmla="*/ 2147483647 w 138"/>
                <a:gd name="T23" fmla="*/ 2147483647 h 1320"/>
                <a:gd name="T24" fmla="*/ 2147483647 w 138"/>
                <a:gd name="T25" fmla="*/ 2147483647 h 1320"/>
                <a:gd name="T26" fmla="*/ 2147483647 w 138"/>
                <a:gd name="T27" fmla="*/ 0 h 1320"/>
                <a:gd name="T28" fmla="*/ 2147483647 w 138"/>
                <a:gd name="T29" fmla="*/ 0 h 1320"/>
                <a:gd name="T30" fmla="*/ 2147483647 w 138"/>
                <a:gd name="T31" fmla="*/ 0 h 1320"/>
                <a:gd name="T32" fmla="*/ 2147483647 w 138"/>
                <a:gd name="T33" fmla="*/ 2147483647 h 1320"/>
                <a:gd name="T34" fmla="*/ 2147483647 w 138"/>
                <a:gd name="T35" fmla="*/ 2147483647 h 1320"/>
                <a:gd name="T36" fmla="*/ 2147483647 w 138"/>
                <a:gd name="T37" fmla="*/ 2147483647 h 1320"/>
                <a:gd name="T38" fmla="*/ 2147483647 w 138"/>
                <a:gd name="T39" fmla="*/ 2147483647 h 1320"/>
                <a:gd name="T40" fmla="*/ 2147483647 w 138"/>
                <a:gd name="T41" fmla="*/ 2147483647 h 1320"/>
                <a:gd name="T42" fmla="*/ 2147483647 w 138"/>
                <a:gd name="T43" fmla="*/ 2147483647 h 1320"/>
                <a:gd name="T44" fmla="*/ 2147483647 w 138"/>
                <a:gd name="T45" fmla="*/ 2147483647 h 1320"/>
                <a:gd name="T46" fmla="*/ 2147483647 w 138"/>
                <a:gd name="T47" fmla="*/ 2147483647 h 1320"/>
                <a:gd name="T48" fmla="*/ 2147483647 w 138"/>
                <a:gd name="T49" fmla="*/ 2147483647 h 1320"/>
                <a:gd name="T50" fmla="*/ 2147483647 w 138"/>
                <a:gd name="T51" fmla="*/ 2147483647 h 1320"/>
                <a:gd name="T52" fmla="*/ 2147483647 w 138"/>
                <a:gd name="T53" fmla="*/ 2147483647 h 1320"/>
                <a:gd name="T54" fmla="*/ 2147483647 w 138"/>
                <a:gd name="T55" fmla="*/ 2147483647 h 1320"/>
                <a:gd name="T56" fmla="*/ 2147483647 w 138"/>
                <a:gd name="T57" fmla="*/ 2147483647 h 1320"/>
                <a:gd name="T58" fmla="*/ 2147483647 w 138"/>
                <a:gd name="T59" fmla="*/ 2147483647 h 1320"/>
                <a:gd name="T60" fmla="*/ 2147483647 w 138"/>
                <a:gd name="T61" fmla="*/ 2147483647 h 1320"/>
                <a:gd name="T62" fmla="*/ 2147483647 w 138"/>
                <a:gd name="T63" fmla="*/ 2147483647 h 1320"/>
                <a:gd name="T64" fmla="*/ 0 w 138"/>
                <a:gd name="T65" fmla="*/ 2147483647 h 13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8"/>
                <a:gd name="T100" fmla="*/ 0 h 1320"/>
                <a:gd name="T101" fmla="*/ 138 w 138"/>
                <a:gd name="T102" fmla="*/ 1320 h 132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8" h="1320">
                  <a:moveTo>
                    <a:pt x="0" y="1320"/>
                  </a:moveTo>
                  <a:lnTo>
                    <a:pt x="0" y="1167"/>
                  </a:lnTo>
                  <a:lnTo>
                    <a:pt x="2" y="1006"/>
                  </a:lnTo>
                  <a:lnTo>
                    <a:pt x="5" y="837"/>
                  </a:lnTo>
                  <a:lnTo>
                    <a:pt x="12" y="666"/>
                  </a:lnTo>
                  <a:lnTo>
                    <a:pt x="18" y="495"/>
                  </a:lnTo>
                  <a:lnTo>
                    <a:pt x="31" y="329"/>
                  </a:lnTo>
                  <a:lnTo>
                    <a:pt x="48" y="171"/>
                  </a:lnTo>
                  <a:lnTo>
                    <a:pt x="69" y="22"/>
                  </a:lnTo>
                  <a:lnTo>
                    <a:pt x="81" y="15"/>
                  </a:lnTo>
                  <a:lnTo>
                    <a:pt x="90" y="9"/>
                  </a:lnTo>
                  <a:lnTo>
                    <a:pt x="96" y="5"/>
                  </a:lnTo>
                  <a:lnTo>
                    <a:pt x="103" y="1"/>
                  </a:lnTo>
                  <a:lnTo>
                    <a:pt x="109" y="0"/>
                  </a:lnTo>
                  <a:lnTo>
                    <a:pt x="116" y="0"/>
                  </a:lnTo>
                  <a:lnTo>
                    <a:pt x="126" y="0"/>
                  </a:lnTo>
                  <a:lnTo>
                    <a:pt x="138" y="1"/>
                  </a:lnTo>
                  <a:lnTo>
                    <a:pt x="130" y="164"/>
                  </a:lnTo>
                  <a:lnTo>
                    <a:pt x="117" y="325"/>
                  </a:lnTo>
                  <a:lnTo>
                    <a:pt x="105" y="486"/>
                  </a:lnTo>
                  <a:lnTo>
                    <a:pt x="90" y="647"/>
                  </a:lnTo>
                  <a:lnTo>
                    <a:pt x="77" y="807"/>
                  </a:lnTo>
                  <a:lnTo>
                    <a:pt x="65" y="970"/>
                  </a:lnTo>
                  <a:lnTo>
                    <a:pt x="57" y="1130"/>
                  </a:lnTo>
                  <a:lnTo>
                    <a:pt x="55" y="1292"/>
                  </a:lnTo>
                  <a:lnTo>
                    <a:pt x="47" y="1296"/>
                  </a:lnTo>
                  <a:lnTo>
                    <a:pt x="40" y="1299"/>
                  </a:lnTo>
                  <a:lnTo>
                    <a:pt x="34" y="1303"/>
                  </a:lnTo>
                  <a:lnTo>
                    <a:pt x="27" y="1305"/>
                  </a:lnTo>
                  <a:lnTo>
                    <a:pt x="21" y="1308"/>
                  </a:lnTo>
                  <a:lnTo>
                    <a:pt x="14" y="1312"/>
                  </a:lnTo>
                  <a:lnTo>
                    <a:pt x="8" y="1316"/>
                  </a:lnTo>
                  <a:lnTo>
                    <a:pt x="0" y="1320"/>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2" name="Freeform 519"/>
            <p:cNvSpPr>
              <a:spLocks/>
            </p:cNvSpPr>
            <p:nvPr/>
          </p:nvSpPr>
          <p:spPr bwMode="auto">
            <a:xfrm>
              <a:off x="7570789" y="3898900"/>
              <a:ext cx="46037" cy="533400"/>
            </a:xfrm>
            <a:custGeom>
              <a:avLst/>
              <a:gdLst>
                <a:gd name="T0" fmla="*/ 2147483647 w 116"/>
                <a:gd name="T1" fmla="*/ 2147483647 h 1343"/>
                <a:gd name="T2" fmla="*/ 2147483647 w 116"/>
                <a:gd name="T3" fmla="*/ 2147483647 h 1343"/>
                <a:gd name="T4" fmla="*/ 2147483647 w 116"/>
                <a:gd name="T5" fmla="*/ 2147483647 h 1343"/>
                <a:gd name="T6" fmla="*/ 2147483647 w 116"/>
                <a:gd name="T7" fmla="*/ 2147483647 h 1343"/>
                <a:gd name="T8" fmla="*/ 2147483647 w 116"/>
                <a:gd name="T9" fmla="*/ 2147483647 h 1343"/>
                <a:gd name="T10" fmla="*/ 2147483647 w 116"/>
                <a:gd name="T11" fmla="*/ 2147483647 h 1343"/>
                <a:gd name="T12" fmla="*/ 2147483647 w 116"/>
                <a:gd name="T13" fmla="*/ 2147483647 h 1343"/>
                <a:gd name="T14" fmla="*/ 2147483647 w 116"/>
                <a:gd name="T15" fmla="*/ 2147483647 h 1343"/>
                <a:gd name="T16" fmla="*/ 2147483647 w 116"/>
                <a:gd name="T17" fmla="*/ 2147483647 h 1343"/>
                <a:gd name="T18" fmla="*/ 2147483647 w 116"/>
                <a:gd name="T19" fmla="*/ 2147483647 h 1343"/>
                <a:gd name="T20" fmla="*/ 2147483647 w 116"/>
                <a:gd name="T21" fmla="*/ 2147483647 h 1343"/>
                <a:gd name="T22" fmla="*/ 2147483647 w 116"/>
                <a:gd name="T23" fmla="*/ 2147483647 h 1343"/>
                <a:gd name="T24" fmla="*/ 0 w 116"/>
                <a:gd name="T25" fmla="*/ 2147483647 h 1343"/>
                <a:gd name="T26" fmla="*/ 2147483647 w 116"/>
                <a:gd name="T27" fmla="*/ 2147483647 h 1343"/>
                <a:gd name="T28" fmla="*/ 2147483647 w 116"/>
                <a:gd name="T29" fmla="*/ 2147483647 h 1343"/>
                <a:gd name="T30" fmla="*/ 2147483647 w 116"/>
                <a:gd name="T31" fmla="*/ 2147483647 h 1343"/>
                <a:gd name="T32" fmla="*/ 2147483647 w 116"/>
                <a:gd name="T33" fmla="*/ 0 h 1343"/>
                <a:gd name="T34" fmla="*/ 2147483647 w 116"/>
                <a:gd name="T35" fmla="*/ 2147483647 h 1343"/>
                <a:gd name="T36" fmla="*/ 2147483647 w 116"/>
                <a:gd name="T37" fmla="*/ 2147483647 h 1343"/>
                <a:gd name="T38" fmla="*/ 2147483647 w 116"/>
                <a:gd name="T39" fmla="*/ 2147483647 h 1343"/>
                <a:gd name="T40" fmla="*/ 2147483647 w 116"/>
                <a:gd name="T41" fmla="*/ 2147483647 h 1343"/>
                <a:gd name="T42" fmla="*/ 2147483647 w 116"/>
                <a:gd name="T43" fmla="*/ 2147483647 h 1343"/>
                <a:gd name="T44" fmla="*/ 2147483647 w 116"/>
                <a:gd name="T45" fmla="*/ 2147483647 h 1343"/>
                <a:gd name="T46" fmla="*/ 2147483647 w 116"/>
                <a:gd name="T47" fmla="*/ 2147483647 h 1343"/>
                <a:gd name="T48" fmla="*/ 2147483647 w 116"/>
                <a:gd name="T49" fmla="*/ 2147483647 h 1343"/>
                <a:gd name="T50" fmla="*/ 2147483647 w 116"/>
                <a:gd name="T51" fmla="*/ 2147483647 h 1343"/>
                <a:gd name="T52" fmla="*/ 2147483647 w 116"/>
                <a:gd name="T53" fmla="*/ 2147483647 h 1343"/>
                <a:gd name="T54" fmla="*/ 2147483647 w 116"/>
                <a:gd name="T55" fmla="*/ 2147483647 h 1343"/>
                <a:gd name="T56" fmla="*/ 2147483647 w 116"/>
                <a:gd name="T57" fmla="*/ 2147483647 h 134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16"/>
                <a:gd name="T88" fmla="*/ 0 h 1343"/>
                <a:gd name="T89" fmla="*/ 116 w 116"/>
                <a:gd name="T90" fmla="*/ 1343 h 134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16" h="1343">
                  <a:moveTo>
                    <a:pt x="81" y="1343"/>
                  </a:moveTo>
                  <a:lnTo>
                    <a:pt x="74" y="1343"/>
                  </a:lnTo>
                  <a:lnTo>
                    <a:pt x="65" y="1341"/>
                  </a:lnTo>
                  <a:lnTo>
                    <a:pt x="57" y="1341"/>
                  </a:lnTo>
                  <a:lnTo>
                    <a:pt x="50" y="1339"/>
                  </a:lnTo>
                  <a:lnTo>
                    <a:pt x="40" y="1338"/>
                  </a:lnTo>
                  <a:lnTo>
                    <a:pt x="33" y="1336"/>
                  </a:lnTo>
                  <a:lnTo>
                    <a:pt x="25" y="1334"/>
                  </a:lnTo>
                  <a:lnTo>
                    <a:pt x="17" y="1332"/>
                  </a:lnTo>
                  <a:lnTo>
                    <a:pt x="15" y="1240"/>
                  </a:lnTo>
                  <a:lnTo>
                    <a:pt x="8" y="1072"/>
                  </a:lnTo>
                  <a:lnTo>
                    <a:pt x="3" y="855"/>
                  </a:lnTo>
                  <a:lnTo>
                    <a:pt x="0" y="618"/>
                  </a:lnTo>
                  <a:lnTo>
                    <a:pt x="3" y="387"/>
                  </a:lnTo>
                  <a:lnTo>
                    <a:pt x="15" y="190"/>
                  </a:lnTo>
                  <a:lnTo>
                    <a:pt x="40" y="51"/>
                  </a:lnTo>
                  <a:lnTo>
                    <a:pt x="81" y="0"/>
                  </a:lnTo>
                  <a:lnTo>
                    <a:pt x="101" y="66"/>
                  </a:lnTo>
                  <a:lnTo>
                    <a:pt x="112" y="203"/>
                  </a:lnTo>
                  <a:lnTo>
                    <a:pt x="116" y="387"/>
                  </a:lnTo>
                  <a:lnTo>
                    <a:pt x="116" y="601"/>
                  </a:lnTo>
                  <a:lnTo>
                    <a:pt x="113" y="823"/>
                  </a:lnTo>
                  <a:lnTo>
                    <a:pt x="109" y="1033"/>
                  </a:lnTo>
                  <a:lnTo>
                    <a:pt x="105" y="1209"/>
                  </a:lnTo>
                  <a:lnTo>
                    <a:pt x="105" y="1332"/>
                  </a:lnTo>
                  <a:lnTo>
                    <a:pt x="100" y="1336"/>
                  </a:lnTo>
                  <a:lnTo>
                    <a:pt x="94" y="1339"/>
                  </a:lnTo>
                  <a:lnTo>
                    <a:pt x="87" y="1341"/>
                  </a:lnTo>
                  <a:lnTo>
                    <a:pt x="81" y="1343"/>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3" name="Freeform 520"/>
            <p:cNvSpPr>
              <a:spLocks/>
            </p:cNvSpPr>
            <p:nvPr/>
          </p:nvSpPr>
          <p:spPr bwMode="auto">
            <a:xfrm>
              <a:off x="7661275" y="3916364"/>
              <a:ext cx="38100" cy="515937"/>
            </a:xfrm>
            <a:custGeom>
              <a:avLst/>
              <a:gdLst>
                <a:gd name="T0" fmla="*/ 2147483647 w 98"/>
                <a:gd name="T1" fmla="*/ 2147483647 h 1302"/>
                <a:gd name="T2" fmla="*/ 2147483647 w 98"/>
                <a:gd name="T3" fmla="*/ 2147483647 h 1302"/>
                <a:gd name="T4" fmla="*/ 0 w 98"/>
                <a:gd name="T5" fmla="*/ 2147483647 h 1302"/>
                <a:gd name="T6" fmla="*/ 0 w 98"/>
                <a:gd name="T7" fmla="*/ 2147483647 h 1302"/>
                <a:gd name="T8" fmla="*/ 2147483647 w 98"/>
                <a:gd name="T9" fmla="*/ 2147483647 h 1302"/>
                <a:gd name="T10" fmla="*/ 2147483647 w 98"/>
                <a:gd name="T11" fmla="*/ 2147483647 h 1302"/>
                <a:gd name="T12" fmla="*/ 2147483647 w 98"/>
                <a:gd name="T13" fmla="*/ 2147483647 h 1302"/>
                <a:gd name="T14" fmla="*/ 2147483647 w 98"/>
                <a:gd name="T15" fmla="*/ 2147483647 h 1302"/>
                <a:gd name="T16" fmla="*/ 2147483647 w 98"/>
                <a:gd name="T17" fmla="*/ 0 h 1302"/>
                <a:gd name="T18" fmla="*/ 2147483647 w 98"/>
                <a:gd name="T19" fmla="*/ 0 h 1302"/>
                <a:gd name="T20" fmla="*/ 2147483647 w 98"/>
                <a:gd name="T21" fmla="*/ 0 h 1302"/>
                <a:gd name="T22" fmla="*/ 2147483647 w 98"/>
                <a:gd name="T23" fmla="*/ 0 h 1302"/>
                <a:gd name="T24" fmla="*/ 2147483647 w 98"/>
                <a:gd name="T25" fmla="*/ 0 h 1302"/>
                <a:gd name="T26" fmla="*/ 2147483647 w 98"/>
                <a:gd name="T27" fmla="*/ 2147483647 h 1302"/>
                <a:gd name="T28" fmla="*/ 2147483647 w 98"/>
                <a:gd name="T29" fmla="*/ 2147483647 h 1302"/>
                <a:gd name="T30" fmla="*/ 2147483647 w 98"/>
                <a:gd name="T31" fmla="*/ 2147483647 h 1302"/>
                <a:gd name="T32" fmla="*/ 2147483647 w 98"/>
                <a:gd name="T33" fmla="*/ 2147483647 h 1302"/>
                <a:gd name="T34" fmla="*/ 2147483647 w 98"/>
                <a:gd name="T35" fmla="*/ 2147483647 h 1302"/>
                <a:gd name="T36" fmla="*/ 2147483647 w 98"/>
                <a:gd name="T37" fmla="*/ 2147483647 h 1302"/>
                <a:gd name="T38" fmla="*/ 2147483647 w 98"/>
                <a:gd name="T39" fmla="*/ 2147483647 h 1302"/>
                <a:gd name="T40" fmla="*/ 2147483647 w 98"/>
                <a:gd name="T41" fmla="*/ 2147483647 h 1302"/>
                <a:gd name="T42" fmla="*/ 2147483647 w 98"/>
                <a:gd name="T43" fmla="*/ 2147483647 h 1302"/>
                <a:gd name="T44" fmla="*/ 2147483647 w 98"/>
                <a:gd name="T45" fmla="*/ 2147483647 h 1302"/>
                <a:gd name="T46" fmla="*/ 2147483647 w 98"/>
                <a:gd name="T47" fmla="*/ 2147483647 h 1302"/>
                <a:gd name="T48" fmla="*/ 2147483647 w 98"/>
                <a:gd name="T49" fmla="*/ 2147483647 h 1302"/>
                <a:gd name="T50" fmla="*/ 2147483647 w 98"/>
                <a:gd name="T51" fmla="*/ 2147483647 h 1302"/>
                <a:gd name="T52" fmla="*/ 2147483647 w 98"/>
                <a:gd name="T53" fmla="*/ 2147483647 h 1302"/>
                <a:gd name="T54" fmla="*/ 2147483647 w 98"/>
                <a:gd name="T55" fmla="*/ 2147483647 h 1302"/>
                <a:gd name="T56" fmla="*/ 2147483647 w 98"/>
                <a:gd name="T57" fmla="*/ 2147483647 h 130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98"/>
                <a:gd name="T88" fmla="*/ 0 h 1302"/>
                <a:gd name="T89" fmla="*/ 98 w 98"/>
                <a:gd name="T90" fmla="*/ 1302 h 130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98" h="1302">
                  <a:moveTo>
                    <a:pt x="3" y="1302"/>
                  </a:moveTo>
                  <a:lnTo>
                    <a:pt x="2" y="1190"/>
                  </a:lnTo>
                  <a:lnTo>
                    <a:pt x="0" y="1023"/>
                  </a:lnTo>
                  <a:lnTo>
                    <a:pt x="0" y="821"/>
                  </a:lnTo>
                  <a:lnTo>
                    <a:pt x="2" y="603"/>
                  </a:lnTo>
                  <a:lnTo>
                    <a:pt x="4" y="393"/>
                  </a:lnTo>
                  <a:lnTo>
                    <a:pt x="12" y="208"/>
                  </a:lnTo>
                  <a:lnTo>
                    <a:pt x="28" y="70"/>
                  </a:lnTo>
                  <a:lnTo>
                    <a:pt x="47" y="0"/>
                  </a:lnTo>
                  <a:lnTo>
                    <a:pt x="56" y="0"/>
                  </a:lnTo>
                  <a:lnTo>
                    <a:pt x="67" y="0"/>
                  </a:lnTo>
                  <a:lnTo>
                    <a:pt x="74" y="0"/>
                  </a:lnTo>
                  <a:lnTo>
                    <a:pt x="81" y="0"/>
                  </a:lnTo>
                  <a:lnTo>
                    <a:pt x="94" y="162"/>
                  </a:lnTo>
                  <a:lnTo>
                    <a:pt x="98" y="322"/>
                  </a:lnTo>
                  <a:lnTo>
                    <a:pt x="95" y="481"/>
                  </a:lnTo>
                  <a:lnTo>
                    <a:pt x="87" y="643"/>
                  </a:lnTo>
                  <a:lnTo>
                    <a:pt x="78" y="803"/>
                  </a:lnTo>
                  <a:lnTo>
                    <a:pt x="69" y="962"/>
                  </a:lnTo>
                  <a:lnTo>
                    <a:pt x="65" y="1122"/>
                  </a:lnTo>
                  <a:lnTo>
                    <a:pt x="67" y="1281"/>
                  </a:lnTo>
                  <a:lnTo>
                    <a:pt x="59" y="1285"/>
                  </a:lnTo>
                  <a:lnTo>
                    <a:pt x="51" y="1287"/>
                  </a:lnTo>
                  <a:lnTo>
                    <a:pt x="43" y="1291"/>
                  </a:lnTo>
                  <a:lnTo>
                    <a:pt x="34" y="1293"/>
                  </a:lnTo>
                  <a:lnTo>
                    <a:pt x="26" y="1295"/>
                  </a:lnTo>
                  <a:lnTo>
                    <a:pt x="19" y="1298"/>
                  </a:lnTo>
                  <a:lnTo>
                    <a:pt x="9" y="1299"/>
                  </a:lnTo>
                  <a:lnTo>
                    <a:pt x="3" y="1302"/>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4" name="Freeform 521"/>
            <p:cNvSpPr>
              <a:spLocks/>
            </p:cNvSpPr>
            <p:nvPr/>
          </p:nvSpPr>
          <p:spPr bwMode="auto">
            <a:xfrm>
              <a:off x="7375525" y="3870325"/>
              <a:ext cx="88900" cy="558800"/>
            </a:xfrm>
            <a:custGeom>
              <a:avLst/>
              <a:gdLst>
                <a:gd name="T0" fmla="*/ 2147483647 w 222"/>
                <a:gd name="T1" fmla="*/ 2147483647 h 1406"/>
                <a:gd name="T2" fmla="*/ 2147483647 w 222"/>
                <a:gd name="T3" fmla="*/ 2147483647 h 1406"/>
                <a:gd name="T4" fmla="*/ 2147483647 w 222"/>
                <a:gd name="T5" fmla="*/ 2147483647 h 1406"/>
                <a:gd name="T6" fmla="*/ 2147483647 w 222"/>
                <a:gd name="T7" fmla="*/ 2147483647 h 1406"/>
                <a:gd name="T8" fmla="*/ 2147483647 w 222"/>
                <a:gd name="T9" fmla="*/ 2147483647 h 1406"/>
                <a:gd name="T10" fmla="*/ 2147483647 w 222"/>
                <a:gd name="T11" fmla="*/ 2147483647 h 1406"/>
                <a:gd name="T12" fmla="*/ 2147483647 w 222"/>
                <a:gd name="T13" fmla="*/ 2147483647 h 1406"/>
                <a:gd name="T14" fmla="*/ 2147483647 w 222"/>
                <a:gd name="T15" fmla="*/ 2147483647 h 1406"/>
                <a:gd name="T16" fmla="*/ 2147483647 w 222"/>
                <a:gd name="T17" fmla="*/ 2147483647 h 1406"/>
                <a:gd name="T18" fmla="*/ 2147483647 w 222"/>
                <a:gd name="T19" fmla="*/ 2147483647 h 1406"/>
                <a:gd name="T20" fmla="*/ 2147483647 w 222"/>
                <a:gd name="T21" fmla="*/ 2147483647 h 1406"/>
                <a:gd name="T22" fmla="*/ 2147483647 w 222"/>
                <a:gd name="T23" fmla="*/ 2147483647 h 1406"/>
                <a:gd name="T24" fmla="*/ 2147483647 w 222"/>
                <a:gd name="T25" fmla="*/ 2147483647 h 1406"/>
                <a:gd name="T26" fmla="*/ 2147483647 w 222"/>
                <a:gd name="T27" fmla="*/ 2147483647 h 1406"/>
                <a:gd name="T28" fmla="*/ 2147483647 w 222"/>
                <a:gd name="T29" fmla="*/ 2147483647 h 1406"/>
                <a:gd name="T30" fmla="*/ 2147483647 w 222"/>
                <a:gd name="T31" fmla="*/ 2147483647 h 1406"/>
                <a:gd name="T32" fmla="*/ 0 w 222"/>
                <a:gd name="T33" fmla="*/ 2147483647 h 1406"/>
                <a:gd name="T34" fmla="*/ 2147483647 w 222"/>
                <a:gd name="T35" fmla="*/ 2147483647 h 1406"/>
                <a:gd name="T36" fmla="*/ 2147483647 w 222"/>
                <a:gd name="T37" fmla="*/ 2147483647 h 1406"/>
                <a:gd name="T38" fmla="*/ 2147483647 w 222"/>
                <a:gd name="T39" fmla="*/ 2147483647 h 1406"/>
                <a:gd name="T40" fmla="*/ 2147483647 w 222"/>
                <a:gd name="T41" fmla="*/ 2147483647 h 1406"/>
                <a:gd name="T42" fmla="*/ 2147483647 w 222"/>
                <a:gd name="T43" fmla="*/ 2147483647 h 1406"/>
                <a:gd name="T44" fmla="*/ 2147483647 w 222"/>
                <a:gd name="T45" fmla="*/ 0 h 1406"/>
                <a:gd name="T46" fmla="*/ 2147483647 w 222"/>
                <a:gd name="T47" fmla="*/ 2147483647 h 1406"/>
                <a:gd name="T48" fmla="*/ 2147483647 w 222"/>
                <a:gd name="T49" fmla="*/ 2147483647 h 1406"/>
                <a:gd name="T50" fmla="*/ 2147483647 w 222"/>
                <a:gd name="T51" fmla="*/ 2147483647 h 1406"/>
                <a:gd name="T52" fmla="*/ 2147483647 w 222"/>
                <a:gd name="T53" fmla="*/ 2147483647 h 1406"/>
                <a:gd name="T54" fmla="*/ 2147483647 w 222"/>
                <a:gd name="T55" fmla="*/ 2147483647 h 1406"/>
                <a:gd name="T56" fmla="*/ 2147483647 w 222"/>
                <a:gd name="T57" fmla="*/ 2147483647 h 1406"/>
                <a:gd name="T58" fmla="*/ 2147483647 w 222"/>
                <a:gd name="T59" fmla="*/ 2147483647 h 1406"/>
                <a:gd name="T60" fmla="*/ 2147483647 w 222"/>
                <a:gd name="T61" fmla="*/ 2147483647 h 1406"/>
                <a:gd name="T62" fmla="*/ 2147483647 w 222"/>
                <a:gd name="T63" fmla="*/ 2147483647 h 1406"/>
                <a:gd name="T64" fmla="*/ 2147483647 w 222"/>
                <a:gd name="T65" fmla="*/ 2147483647 h 1406"/>
                <a:gd name="T66" fmla="*/ 2147483647 w 222"/>
                <a:gd name="T67" fmla="*/ 2147483647 h 1406"/>
                <a:gd name="T68" fmla="*/ 2147483647 w 222"/>
                <a:gd name="T69" fmla="*/ 2147483647 h 1406"/>
                <a:gd name="T70" fmla="*/ 2147483647 w 222"/>
                <a:gd name="T71" fmla="*/ 2147483647 h 1406"/>
                <a:gd name="T72" fmla="*/ 2147483647 w 222"/>
                <a:gd name="T73" fmla="*/ 2147483647 h 140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22"/>
                <a:gd name="T112" fmla="*/ 0 h 1406"/>
                <a:gd name="T113" fmla="*/ 222 w 222"/>
                <a:gd name="T114" fmla="*/ 1406 h 140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22" h="1406">
                  <a:moveTo>
                    <a:pt x="197" y="1406"/>
                  </a:moveTo>
                  <a:lnTo>
                    <a:pt x="185" y="1402"/>
                  </a:lnTo>
                  <a:lnTo>
                    <a:pt x="171" y="1397"/>
                  </a:lnTo>
                  <a:lnTo>
                    <a:pt x="159" y="1393"/>
                  </a:lnTo>
                  <a:lnTo>
                    <a:pt x="145" y="1388"/>
                  </a:lnTo>
                  <a:lnTo>
                    <a:pt x="133" y="1383"/>
                  </a:lnTo>
                  <a:lnTo>
                    <a:pt x="119" y="1379"/>
                  </a:lnTo>
                  <a:lnTo>
                    <a:pt x="107" y="1374"/>
                  </a:lnTo>
                  <a:lnTo>
                    <a:pt x="93" y="1370"/>
                  </a:lnTo>
                  <a:lnTo>
                    <a:pt x="88" y="1209"/>
                  </a:lnTo>
                  <a:lnTo>
                    <a:pt x="77" y="1049"/>
                  </a:lnTo>
                  <a:lnTo>
                    <a:pt x="66" y="888"/>
                  </a:lnTo>
                  <a:lnTo>
                    <a:pt x="50" y="728"/>
                  </a:lnTo>
                  <a:lnTo>
                    <a:pt x="36" y="568"/>
                  </a:lnTo>
                  <a:lnTo>
                    <a:pt x="22" y="408"/>
                  </a:lnTo>
                  <a:lnTo>
                    <a:pt x="10" y="247"/>
                  </a:lnTo>
                  <a:lnTo>
                    <a:pt x="0" y="89"/>
                  </a:lnTo>
                  <a:lnTo>
                    <a:pt x="15" y="65"/>
                  </a:lnTo>
                  <a:lnTo>
                    <a:pt x="28" y="42"/>
                  </a:lnTo>
                  <a:lnTo>
                    <a:pt x="42" y="23"/>
                  </a:lnTo>
                  <a:lnTo>
                    <a:pt x="61" y="9"/>
                  </a:lnTo>
                  <a:lnTo>
                    <a:pt x="77" y="1"/>
                  </a:lnTo>
                  <a:lnTo>
                    <a:pt x="98" y="0"/>
                  </a:lnTo>
                  <a:lnTo>
                    <a:pt x="123" y="6"/>
                  </a:lnTo>
                  <a:lnTo>
                    <a:pt x="153" y="20"/>
                  </a:lnTo>
                  <a:lnTo>
                    <a:pt x="172" y="189"/>
                  </a:lnTo>
                  <a:lnTo>
                    <a:pt x="186" y="360"/>
                  </a:lnTo>
                  <a:lnTo>
                    <a:pt x="196" y="533"/>
                  </a:lnTo>
                  <a:lnTo>
                    <a:pt x="202" y="706"/>
                  </a:lnTo>
                  <a:lnTo>
                    <a:pt x="207" y="881"/>
                  </a:lnTo>
                  <a:lnTo>
                    <a:pt x="211" y="1054"/>
                  </a:lnTo>
                  <a:lnTo>
                    <a:pt x="216" y="1226"/>
                  </a:lnTo>
                  <a:lnTo>
                    <a:pt x="222" y="1396"/>
                  </a:lnTo>
                  <a:lnTo>
                    <a:pt x="216" y="1400"/>
                  </a:lnTo>
                  <a:lnTo>
                    <a:pt x="210" y="1402"/>
                  </a:lnTo>
                  <a:lnTo>
                    <a:pt x="203" y="1405"/>
                  </a:lnTo>
                  <a:lnTo>
                    <a:pt x="197" y="14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5" name="Freeform 522"/>
            <p:cNvSpPr>
              <a:spLocks/>
            </p:cNvSpPr>
            <p:nvPr/>
          </p:nvSpPr>
          <p:spPr bwMode="auto">
            <a:xfrm>
              <a:off x="7478713" y="3890963"/>
              <a:ext cx="57150" cy="538162"/>
            </a:xfrm>
            <a:custGeom>
              <a:avLst/>
              <a:gdLst>
                <a:gd name="T0" fmla="*/ 2147483647 w 144"/>
                <a:gd name="T1" fmla="*/ 2147483647 h 1353"/>
                <a:gd name="T2" fmla="*/ 2147483647 w 144"/>
                <a:gd name="T3" fmla="*/ 2147483647 h 1353"/>
                <a:gd name="T4" fmla="*/ 2147483647 w 144"/>
                <a:gd name="T5" fmla="*/ 2147483647 h 1353"/>
                <a:gd name="T6" fmla="*/ 2147483647 w 144"/>
                <a:gd name="T7" fmla="*/ 2147483647 h 1353"/>
                <a:gd name="T8" fmla="*/ 2147483647 w 144"/>
                <a:gd name="T9" fmla="*/ 2147483647 h 1353"/>
                <a:gd name="T10" fmla="*/ 2147483647 w 144"/>
                <a:gd name="T11" fmla="*/ 2147483647 h 1353"/>
                <a:gd name="T12" fmla="*/ 2147483647 w 144"/>
                <a:gd name="T13" fmla="*/ 2147483647 h 1353"/>
                <a:gd name="T14" fmla="*/ 2147483647 w 144"/>
                <a:gd name="T15" fmla="*/ 2147483647 h 1353"/>
                <a:gd name="T16" fmla="*/ 2147483647 w 144"/>
                <a:gd name="T17" fmla="*/ 2147483647 h 1353"/>
                <a:gd name="T18" fmla="*/ 2147483647 w 144"/>
                <a:gd name="T19" fmla="*/ 2147483647 h 1353"/>
                <a:gd name="T20" fmla="*/ 2147483647 w 144"/>
                <a:gd name="T21" fmla="*/ 2147483647 h 1353"/>
                <a:gd name="T22" fmla="*/ 2147483647 w 144"/>
                <a:gd name="T23" fmla="*/ 2147483647 h 1353"/>
                <a:gd name="T24" fmla="*/ 2147483647 w 144"/>
                <a:gd name="T25" fmla="*/ 2147483647 h 1353"/>
                <a:gd name="T26" fmla="*/ 0 w 144"/>
                <a:gd name="T27" fmla="*/ 2147483647 h 1353"/>
                <a:gd name="T28" fmla="*/ 2147483647 w 144"/>
                <a:gd name="T29" fmla="*/ 2147483647 h 1353"/>
                <a:gd name="T30" fmla="*/ 2147483647 w 144"/>
                <a:gd name="T31" fmla="*/ 2147483647 h 1353"/>
                <a:gd name="T32" fmla="*/ 2147483647 w 144"/>
                <a:gd name="T33" fmla="*/ 0 h 1353"/>
                <a:gd name="T34" fmla="*/ 2147483647 w 144"/>
                <a:gd name="T35" fmla="*/ 0 h 1353"/>
                <a:gd name="T36" fmla="*/ 2147483647 w 144"/>
                <a:gd name="T37" fmla="*/ 2147483647 h 1353"/>
                <a:gd name="T38" fmla="*/ 2147483647 w 144"/>
                <a:gd name="T39" fmla="*/ 2147483647 h 1353"/>
                <a:gd name="T40" fmla="*/ 2147483647 w 144"/>
                <a:gd name="T41" fmla="*/ 2147483647 h 1353"/>
                <a:gd name="T42" fmla="*/ 2147483647 w 144"/>
                <a:gd name="T43" fmla="*/ 2147483647 h 1353"/>
                <a:gd name="T44" fmla="*/ 2147483647 w 144"/>
                <a:gd name="T45" fmla="*/ 2147483647 h 1353"/>
                <a:gd name="T46" fmla="*/ 2147483647 w 144"/>
                <a:gd name="T47" fmla="*/ 2147483647 h 1353"/>
                <a:gd name="T48" fmla="*/ 2147483647 w 144"/>
                <a:gd name="T49" fmla="*/ 2147483647 h 1353"/>
                <a:gd name="T50" fmla="*/ 2147483647 w 144"/>
                <a:gd name="T51" fmla="*/ 2147483647 h 1353"/>
                <a:gd name="T52" fmla="*/ 2147483647 w 144"/>
                <a:gd name="T53" fmla="*/ 2147483647 h 1353"/>
                <a:gd name="T54" fmla="*/ 2147483647 w 144"/>
                <a:gd name="T55" fmla="*/ 2147483647 h 1353"/>
                <a:gd name="T56" fmla="*/ 2147483647 w 144"/>
                <a:gd name="T57" fmla="*/ 2147483647 h 1353"/>
                <a:gd name="T58" fmla="*/ 2147483647 w 144"/>
                <a:gd name="T59" fmla="*/ 2147483647 h 1353"/>
                <a:gd name="T60" fmla="*/ 2147483647 w 144"/>
                <a:gd name="T61" fmla="*/ 2147483647 h 1353"/>
                <a:gd name="T62" fmla="*/ 2147483647 w 144"/>
                <a:gd name="T63" fmla="*/ 2147483647 h 1353"/>
                <a:gd name="T64" fmla="*/ 2147483647 w 144"/>
                <a:gd name="T65" fmla="*/ 2147483647 h 1353"/>
                <a:gd name="T66" fmla="*/ 2147483647 w 144"/>
                <a:gd name="T67" fmla="*/ 2147483647 h 1353"/>
                <a:gd name="T68" fmla="*/ 2147483647 w 144"/>
                <a:gd name="T69" fmla="*/ 2147483647 h 1353"/>
                <a:gd name="T70" fmla="*/ 2147483647 w 144"/>
                <a:gd name="T71" fmla="*/ 2147483647 h 1353"/>
                <a:gd name="T72" fmla="*/ 2147483647 w 144"/>
                <a:gd name="T73" fmla="*/ 2147483647 h 1353"/>
                <a:gd name="T74" fmla="*/ 2147483647 w 144"/>
                <a:gd name="T75" fmla="*/ 2147483647 h 1353"/>
                <a:gd name="T76" fmla="*/ 2147483647 w 144"/>
                <a:gd name="T77" fmla="*/ 2147483647 h 1353"/>
                <a:gd name="T78" fmla="*/ 2147483647 w 144"/>
                <a:gd name="T79" fmla="*/ 2147483647 h 1353"/>
                <a:gd name="T80" fmla="*/ 2147483647 w 144"/>
                <a:gd name="T81" fmla="*/ 2147483647 h 135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4"/>
                <a:gd name="T124" fmla="*/ 0 h 1353"/>
                <a:gd name="T125" fmla="*/ 144 w 144"/>
                <a:gd name="T126" fmla="*/ 1353 h 135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4" h="1353">
                  <a:moveTo>
                    <a:pt x="109" y="1348"/>
                  </a:moveTo>
                  <a:lnTo>
                    <a:pt x="100" y="1348"/>
                  </a:lnTo>
                  <a:lnTo>
                    <a:pt x="92" y="1348"/>
                  </a:lnTo>
                  <a:lnTo>
                    <a:pt x="86" y="1347"/>
                  </a:lnTo>
                  <a:lnTo>
                    <a:pt x="81" y="1346"/>
                  </a:lnTo>
                  <a:lnTo>
                    <a:pt x="74" y="1344"/>
                  </a:lnTo>
                  <a:lnTo>
                    <a:pt x="68" y="1342"/>
                  </a:lnTo>
                  <a:lnTo>
                    <a:pt x="60" y="1338"/>
                  </a:lnTo>
                  <a:lnTo>
                    <a:pt x="51" y="1333"/>
                  </a:lnTo>
                  <a:lnTo>
                    <a:pt x="44" y="1209"/>
                  </a:lnTo>
                  <a:lnTo>
                    <a:pt x="33" y="1046"/>
                  </a:lnTo>
                  <a:lnTo>
                    <a:pt x="20" y="854"/>
                  </a:lnTo>
                  <a:lnTo>
                    <a:pt x="8" y="652"/>
                  </a:lnTo>
                  <a:lnTo>
                    <a:pt x="0" y="451"/>
                  </a:lnTo>
                  <a:lnTo>
                    <a:pt x="3" y="266"/>
                  </a:lnTo>
                  <a:lnTo>
                    <a:pt x="18" y="111"/>
                  </a:lnTo>
                  <a:lnTo>
                    <a:pt x="51" y="0"/>
                  </a:lnTo>
                  <a:lnTo>
                    <a:pt x="57" y="0"/>
                  </a:lnTo>
                  <a:lnTo>
                    <a:pt x="61" y="1"/>
                  </a:lnTo>
                  <a:lnTo>
                    <a:pt x="68" y="1"/>
                  </a:lnTo>
                  <a:lnTo>
                    <a:pt x="73" y="2"/>
                  </a:lnTo>
                  <a:lnTo>
                    <a:pt x="79" y="4"/>
                  </a:lnTo>
                  <a:lnTo>
                    <a:pt x="83" y="4"/>
                  </a:lnTo>
                  <a:lnTo>
                    <a:pt x="90" y="5"/>
                  </a:lnTo>
                  <a:lnTo>
                    <a:pt x="95" y="5"/>
                  </a:lnTo>
                  <a:lnTo>
                    <a:pt x="108" y="168"/>
                  </a:lnTo>
                  <a:lnTo>
                    <a:pt x="111" y="334"/>
                  </a:lnTo>
                  <a:lnTo>
                    <a:pt x="111" y="496"/>
                  </a:lnTo>
                  <a:lnTo>
                    <a:pt x="108" y="660"/>
                  </a:lnTo>
                  <a:lnTo>
                    <a:pt x="108" y="823"/>
                  </a:lnTo>
                  <a:lnTo>
                    <a:pt x="112" y="986"/>
                  </a:lnTo>
                  <a:lnTo>
                    <a:pt x="123" y="1150"/>
                  </a:lnTo>
                  <a:lnTo>
                    <a:pt x="144" y="1312"/>
                  </a:lnTo>
                  <a:lnTo>
                    <a:pt x="142" y="1322"/>
                  </a:lnTo>
                  <a:lnTo>
                    <a:pt x="140" y="1333"/>
                  </a:lnTo>
                  <a:lnTo>
                    <a:pt x="139" y="1343"/>
                  </a:lnTo>
                  <a:lnTo>
                    <a:pt x="139" y="1353"/>
                  </a:lnTo>
                  <a:lnTo>
                    <a:pt x="133" y="1353"/>
                  </a:lnTo>
                  <a:lnTo>
                    <a:pt x="125" y="1352"/>
                  </a:lnTo>
                  <a:lnTo>
                    <a:pt x="117" y="1351"/>
                  </a:lnTo>
                  <a:lnTo>
                    <a:pt x="109" y="1348"/>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6" name="Freeform 523"/>
            <p:cNvSpPr>
              <a:spLocks/>
            </p:cNvSpPr>
            <p:nvPr/>
          </p:nvSpPr>
          <p:spPr bwMode="auto">
            <a:xfrm>
              <a:off x="7391400" y="3883026"/>
              <a:ext cx="63500" cy="531813"/>
            </a:xfrm>
            <a:custGeom>
              <a:avLst/>
              <a:gdLst>
                <a:gd name="T0" fmla="*/ 2147483647 w 158"/>
                <a:gd name="T1" fmla="*/ 2147483647 h 1338"/>
                <a:gd name="T2" fmla="*/ 2147483647 w 158"/>
                <a:gd name="T3" fmla="*/ 2147483647 h 1338"/>
                <a:gd name="T4" fmla="*/ 2147483647 w 158"/>
                <a:gd name="T5" fmla="*/ 2147483647 h 1338"/>
                <a:gd name="T6" fmla="*/ 2147483647 w 158"/>
                <a:gd name="T7" fmla="*/ 2147483647 h 1338"/>
                <a:gd name="T8" fmla="*/ 2147483647 w 158"/>
                <a:gd name="T9" fmla="*/ 2147483647 h 1338"/>
                <a:gd name="T10" fmla="*/ 2147483647 w 158"/>
                <a:gd name="T11" fmla="*/ 2147483647 h 1338"/>
                <a:gd name="T12" fmla="*/ 2147483647 w 158"/>
                <a:gd name="T13" fmla="*/ 2147483647 h 1338"/>
                <a:gd name="T14" fmla="*/ 2147483647 w 158"/>
                <a:gd name="T15" fmla="*/ 2147483647 h 1338"/>
                <a:gd name="T16" fmla="*/ 2147483647 w 158"/>
                <a:gd name="T17" fmla="*/ 2147483647 h 1338"/>
                <a:gd name="T18" fmla="*/ 2147483647 w 158"/>
                <a:gd name="T19" fmla="*/ 2147483647 h 1338"/>
                <a:gd name="T20" fmla="*/ 2147483647 w 158"/>
                <a:gd name="T21" fmla="*/ 2147483647 h 1338"/>
                <a:gd name="T22" fmla="*/ 2147483647 w 158"/>
                <a:gd name="T23" fmla="*/ 2147483647 h 1338"/>
                <a:gd name="T24" fmla="*/ 2147483647 w 158"/>
                <a:gd name="T25" fmla="*/ 2147483647 h 1338"/>
                <a:gd name="T26" fmla="*/ 2147483647 w 158"/>
                <a:gd name="T27" fmla="*/ 2147483647 h 1338"/>
                <a:gd name="T28" fmla="*/ 0 w 158"/>
                <a:gd name="T29" fmla="*/ 2147483647 h 1338"/>
                <a:gd name="T30" fmla="*/ 2147483647 w 158"/>
                <a:gd name="T31" fmla="*/ 2147483647 h 1338"/>
                <a:gd name="T32" fmla="*/ 2147483647 w 158"/>
                <a:gd name="T33" fmla="*/ 2147483647 h 1338"/>
                <a:gd name="T34" fmla="*/ 2147483647 w 158"/>
                <a:gd name="T35" fmla="*/ 2147483647 h 1338"/>
                <a:gd name="T36" fmla="*/ 2147483647 w 158"/>
                <a:gd name="T37" fmla="*/ 2147483647 h 1338"/>
                <a:gd name="T38" fmla="*/ 2147483647 w 158"/>
                <a:gd name="T39" fmla="*/ 2147483647 h 1338"/>
                <a:gd name="T40" fmla="*/ 2147483647 w 158"/>
                <a:gd name="T41" fmla="*/ 2147483647 h 1338"/>
                <a:gd name="T42" fmla="*/ 2147483647 w 158"/>
                <a:gd name="T43" fmla="*/ 2147483647 h 1338"/>
                <a:gd name="T44" fmla="*/ 2147483647 w 158"/>
                <a:gd name="T45" fmla="*/ 2147483647 h 1338"/>
                <a:gd name="T46" fmla="*/ 2147483647 w 158"/>
                <a:gd name="T47" fmla="*/ 2147483647 h 1338"/>
                <a:gd name="T48" fmla="*/ 2147483647 w 158"/>
                <a:gd name="T49" fmla="*/ 0 h 1338"/>
                <a:gd name="T50" fmla="*/ 2147483647 w 158"/>
                <a:gd name="T51" fmla="*/ 2147483647 h 1338"/>
                <a:gd name="T52" fmla="*/ 2147483647 w 158"/>
                <a:gd name="T53" fmla="*/ 2147483647 h 1338"/>
                <a:gd name="T54" fmla="*/ 2147483647 w 158"/>
                <a:gd name="T55" fmla="*/ 2147483647 h 1338"/>
                <a:gd name="T56" fmla="*/ 2147483647 w 158"/>
                <a:gd name="T57" fmla="*/ 2147483647 h 1338"/>
                <a:gd name="T58" fmla="*/ 2147483647 w 158"/>
                <a:gd name="T59" fmla="*/ 2147483647 h 1338"/>
                <a:gd name="T60" fmla="*/ 2147483647 w 158"/>
                <a:gd name="T61" fmla="*/ 2147483647 h 1338"/>
                <a:gd name="T62" fmla="*/ 2147483647 w 158"/>
                <a:gd name="T63" fmla="*/ 2147483647 h 1338"/>
                <a:gd name="T64" fmla="*/ 2147483647 w 158"/>
                <a:gd name="T65" fmla="*/ 2147483647 h 1338"/>
                <a:gd name="T66" fmla="*/ 2147483647 w 158"/>
                <a:gd name="T67" fmla="*/ 2147483647 h 1338"/>
                <a:gd name="T68" fmla="*/ 2147483647 w 158"/>
                <a:gd name="T69" fmla="*/ 2147483647 h 1338"/>
                <a:gd name="T70" fmla="*/ 2147483647 w 158"/>
                <a:gd name="T71" fmla="*/ 2147483647 h 1338"/>
                <a:gd name="T72" fmla="*/ 2147483647 w 158"/>
                <a:gd name="T73" fmla="*/ 2147483647 h 133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8"/>
                <a:gd name="T112" fmla="*/ 0 h 1338"/>
                <a:gd name="T113" fmla="*/ 158 w 158"/>
                <a:gd name="T114" fmla="*/ 1338 h 133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8" h="1338">
                  <a:moveTo>
                    <a:pt x="144" y="1338"/>
                  </a:moveTo>
                  <a:lnTo>
                    <a:pt x="136" y="1334"/>
                  </a:lnTo>
                  <a:lnTo>
                    <a:pt x="127" y="1330"/>
                  </a:lnTo>
                  <a:lnTo>
                    <a:pt x="120" y="1326"/>
                  </a:lnTo>
                  <a:lnTo>
                    <a:pt x="111" y="1323"/>
                  </a:lnTo>
                  <a:lnTo>
                    <a:pt x="102" y="1319"/>
                  </a:lnTo>
                  <a:lnTo>
                    <a:pt x="96" y="1315"/>
                  </a:lnTo>
                  <a:lnTo>
                    <a:pt x="86" y="1311"/>
                  </a:lnTo>
                  <a:lnTo>
                    <a:pt x="79" y="1307"/>
                  </a:lnTo>
                  <a:lnTo>
                    <a:pt x="68" y="1180"/>
                  </a:lnTo>
                  <a:lnTo>
                    <a:pt x="53" y="1004"/>
                  </a:lnTo>
                  <a:lnTo>
                    <a:pt x="36" y="801"/>
                  </a:lnTo>
                  <a:lnTo>
                    <a:pt x="20" y="589"/>
                  </a:lnTo>
                  <a:lnTo>
                    <a:pt x="6" y="385"/>
                  </a:lnTo>
                  <a:lnTo>
                    <a:pt x="0" y="206"/>
                  </a:lnTo>
                  <a:lnTo>
                    <a:pt x="1" y="74"/>
                  </a:lnTo>
                  <a:lnTo>
                    <a:pt x="15" y="5"/>
                  </a:lnTo>
                  <a:lnTo>
                    <a:pt x="24" y="5"/>
                  </a:lnTo>
                  <a:lnTo>
                    <a:pt x="32" y="5"/>
                  </a:lnTo>
                  <a:lnTo>
                    <a:pt x="40" y="5"/>
                  </a:lnTo>
                  <a:lnTo>
                    <a:pt x="48" y="4"/>
                  </a:lnTo>
                  <a:lnTo>
                    <a:pt x="53" y="4"/>
                  </a:lnTo>
                  <a:lnTo>
                    <a:pt x="61" y="3"/>
                  </a:lnTo>
                  <a:lnTo>
                    <a:pt x="67" y="1"/>
                  </a:lnTo>
                  <a:lnTo>
                    <a:pt x="75" y="0"/>
                  </a:lnTo>
                  <a:lnTo>
                    <a:pt x="105" y="160"/>
                  </a:lnTo>
                  <a:lnTo>
                    <a:pt x="127" y="324"/>
                  </a:lnTo>
                  <a:lnTo>
                    <a:pt x="138" y="494"/>
                  </a:lnTo>
                  <a:lnTo>
                    <a:pt x="146" y="663"/>
                  </a:lnTo>
                  <a:lnTo>
                    <a:pt x="150" y="834"/>
                  </a:lnTo>
                  <a:lnTo>
                    <a:pt x="151" y="1002"/>
                  </a:lnTo>
                  <a:lnTo>
                    <a:pt x="153" y="1168"/>
                  </a:lnTo>
                  <a:lnTo>
                    <a:pt x="158" y="1328"/>
                  </a:lnTo>
                  <a:lnTo>
                    <a:pt x="154" y="1329"/>
                  </a:lnTo>
                  <a:lnTo>
                    <a:pt x="151" y="1330"/>
                  </a:lnTo>
                  <a:lnTo>
                    <a:pt x="147" y="1334"/>
                  </a:lnTo>
                  <a:lnTo>
                    <a:pt x="144" y="1338"/>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7" name="Freeform 524"/>
            <p:cNvSpPr>
              <a:spLocks/>
            </p:cNvSpPr>
            <p:nvPr/>
          </p:nvSpPr>
          <p:spPr bwMode="auto">
            <a:xfrm>
              <a:off x="7808914" y="3913189"/>
              <a:ext cx="46037" cy="403225"/>
            </a:xfrm>
            <a:custGeom>
              <a:avLst/>
              <a:gdLst>
                <a:gd name="T0" fmla="*/ 0 w 118"/>
                <a:gd name="T1" fmla="*/ 2147483647 h 1014"/>
                <a:gd name="T2" fmla="*/ 2147483647 w 118"/>
                <a:gd name="T3" fmla="*/ 2147483647 h 1014"/>
                <a:gd name="T4" fmla="*/ 2147483647 w 118"/>
                <a:gd name="T5" fmla="*/ 2147483647 h 1014"/>
                <a:gd name="T6" fmla="*/ 2147483647 w 118"/>
                <a:gd name="T7" fmla="*/ 2147483647 h 1014"/>
                <a:gd name="T8" fmla="*/ 2147483647 w 118"/>
                <a:gd name="T9" fmla="*/ 2147483647 h 1014"/>
                <a:gd name="T10" fmla="*/ 2147483647 w 118"/>
                <a:gd name="T11" fmla="*/ 2147483647 h 1014"/>
                <a:gd name="T12" fmla="*/ 2147483647 w 118"/>
                <a:gd name="T13" fmla="*/ 2147483647 h 1014"/>
                <a:gd name="T14" fmla="*/ 2147483647 w 118"/>
                <a:gd name="T15" fmla="*/ 2147483647 h 1014"/>
                <a:gd name="T16" fmla="*/ 2147483647 w 118"/>
                <a:gd name="T17" fmla="*/ 0 h 1014"/>
                <a:gd name="T18" fmla="*/ 2147483647 w 118"/>
                <a:gd name="T19" fmla="*/ 2147483647 h 1014"/>
                <a:gd name="T20" fmla="*/ 2147483647 w 118"/>
                <a:gd name="T21" fmla="*/ 2147483647 h 1014"/>
                <a:gd name="T22" fmla="*/ 2147483647 w 118"/>
                <a:gd name="T23" fmla="*/ 2147483647 h 1014"/>
                <a:gd name="T24" fmla="*/ 2147483647 w 118"/>
                <a:gd name="T25" fmla="*/ 2147483647 h 1014"/>
                <a:gd name="T26" fmla="*/ 2147483647 w 118"/>
                <a:gd name="T27" fmla="*/ 2147483647 h 1014"/>
                <a:gd name="T28" fmla="*/ 2147483647 w 118"/>
                <a:gd name="T29" fmla="*/ 2147483647 h 1014"/>
                <a:gd name="T30" fmla="*/ 2147483647 w 118"/>
                <a:gd name="T31" fmla="*/ 2147483647 h 1014"/>
                <a:gd name="T32" fmla="*/ 2147483647 w 118"/>
                <a:gd name="T33" fmla="*/ 2147483647 h 1014"/>
                <a:gd name="T34" fmla="*/ 2147483647 w 118"/>
                <a:gd name="T35" fmla="*/ 2147483647 h 1014"/>
                <a:gd name="T36" fmla="*/ 2147483647 w 118"/>
                <a:gd name="T37" fmla="*/ 2147483647 h 1014"/>
                <a:gd name="T38" fmla="*/ 2147483647 w 118"/>
                <a:gd name="T39" fmla="*/ 2147483647 h 1014"/>
                <a:gd name="T40" fmla="*/ 2147483647 w 118"/>
                <a:gd name="T41" fmla="*/ 2147483647 h 1014"/>
                <a:gd name="T42" fmla="*/ 2147483647 w 118"/>
                <a:gd name="T43" fmla="*/ 2147483647 h 1014"/>
                <a:gd name="T44" fmla="*/ 2147483647 w 118"/>
                <a:gd name="T45" fmla="*/ 2147483647 h 1014"/>
                <a:gd name="T46" fmla="*/ 2147483647 w 118"/>
                <a:gd name="T47" fmla="*/ 2147483647 h 1014"/>
                <a:gd name="T48" fmla="*/ 0 w 118"/>
                <a:gd name="T49" fmla="*/ 2147483647 h 10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8"/>
                <a:gd name="T76" fmla="*/ 0 h 1014"/>
                <a:gd name="T77" fmla="*/ 118 w 118"/>
                <a:gd name="T78" fmla="*/ 1014 h 101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8" h="1014">
                  <a:moveTo>
                    <a:pt x="0" y="1014"/>
                  </a:moveTo>
                  <a:lnTo>
                    <a:pt x="3" y="937"/>
                  </a:lnTo>
                  <a:lnTo>
                    <a:pt x="7" y="815"/>
                  </a:lnTo>
                  <a:lnTo>
                    <a:pt x="10" y="664"/>
                  </a:lnTo>
                  <a:lnTo>
                    <a:pt x="16" y="496"/>
                  </a:lnTo>
                  <a:lnTo>
                    <a:pt x="26" y="330"/>
                  </a:lnTo>
                  <a:lnTo>
                    <a:pt x="39" y="183"/>
                  </a:lnTo>
                  <a:lnTo>
                    <a:pt x="57" y="67"/>
                  </a:lnTo>
                  <a:lnTo>
                    <a:pt x="79" y="0"/>
                  </a:lnTo>
                  <a:lnTo>
                    <a:pt x="84" y="1"/>
                  </a:lnTo>
                  <a:lnTo>
                    <a:pt x="88" y="4"/>
                  </a:lnTo>
                  <a:lnTo>
                    <a:pt x="93" y="5"/>
                  </a:lnTo>
                  <a:lnTo>
                    <a:pt x="98" y="8"/>
                  </a:lnTo>
                  <a:lnTo>
                    <a:pt x="103" y="9"/>
                  </a:lnTo>
                  <a:lnTo>
                    <a:pt x="109" y="12"/>
                  </a:lnTo>
                  <a:lnTo>
                    <a:pt x="113" y="13"/>
                  </a:lnTo>
                  <a:lnTo>
                    <a:pt x="118" y="15"/>
                  </a:lnTo>
                  <a:lnTo>
                    <a:pt x="105" y="96"/>
                  </a:lnTo>
                  <a:lnTo>
                    <a:pt x="87" y="209"/>
                  </a:lnTo>
                  <a:lnTo>
                    <a:pt x="68" y="346"/>
                  </a:lnTo>
                  <a:lnTo>
                    <a:pt x="50" y="496"/>
                  </a:lnTo>
                  <a:lnTo>
                    <a:pt x="32" y="649"/>
                  </a:lnTo>
                  <a:lnTo>
                    <a:pt x="15" y="793"/>
                  </a:lnTo>
                  <a:lnTo>
                    <a:pt x="5" y="919"/>
                  </a:lnTo>
                  <a:lnTo>
                    <a:pt x="0" y="1014"/>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8" name="Freeform 525"/>
            <p:cNvSpPr>
              <a:spLocks/>
            </p:cNvSpPr>
            <p:nvPr/>
          </p:nvSpPr>
          <p:spPr bwMode="auto">
            <a:xfrm>
              <a:off x="7339013" y="3776663"/>
              <a:ext cx="546100" cy="82550"/>
            </a:xfrm>
            <a:custGeom>
              <a:avLst/>
              <a:gdLst>
                <a:gd name="T0" fmla="*/ 2147483647 w 1375"/>
                <a:gd name="T1" fmla="*/ 2147483647 h 207"/>
                <a:gd name="T2" fmla="*/ 2147483647 w 1375"/>
                <a:gd name="T3" fmla="*/ 2147483647 h 207"/>
                <a:gd name="T4" fmla="*/ 2147483647 w 1375"/>
                <a:gd name="T5" fmla="*/ 2147483647 h 207"/>
                <a:gd name="T6" fmla="*/ 2147483647 w 1375"/>
                <a:gd name="T7" fmla="*/ 2147483647 h 207"/>
                <a:gd name="T8" fmla="*/ 2147483647 w 1375"/>
                <a:gd name="T9" fmla="*/ 2147483647 h 207"/>
                <a:gd name="T10" fmla="*/ 2147483647 w 1375"/>
                <a:gd name="T11" fmla="*/ 2147483647 h 207"/>
                <a:gd name="T12" fmla="*/ 2147483647 w 1375"/>
                <a:gd name="T13" fmla="*/ 2147483647 h 207"/>
                <a:gd name="T14" fmla="*/ 2147483647 w 1375"/>
                <a:gd name="T15" fmla="*/ 2147483647 h 207"/>
                <a:gd name="T16" fmla="*/ 2147483647 w 1375"/>
                <a:gd name="T17" fmla="*/ 2147483647 h 207"/>
                <a:gd name="T18" fmla="*/ 2147483647 w 1375"/>
                <a:gd name="T19" fmla="*/ 2147483647 h 207"/>
                <a:gd name="T20" fmla="*/ 2147483647 w 1375"/>
                <a:gd name="T21" fmla="*/ 2147483647 h 207"/>
                <a:gd name="T22" fmla="*/ 2147483647 w 1375"/>
                <a:gd name="T23" fmla="*/ 2147483647 h 207"/>
                <a:gd name="T24" fmla="*/ 2147483647 w 1375"/>
                <a:gd name="T25" fmla="*/ 2147483647 h 207"/>
                <a:gd name="T26" fmla="*/ 2147483647 w 1375"/>
                <a:gd name="T27" fmla="*/ 2147483647 h 207"/>
                <a:gd name="T28" fmla="*/ 2147483647 w 1375"/>
                <a:gd name="T29" fmla="*/ 2147483647 h 207"/>
                <a:gd name="T30" fmla="*/ 2147483647 w 1375"/>
                <a:gd name="T31" fmla="*/ 2147483647 h 207"/>
                <a:gd name="T32" fmla="*/ 2147483647 w 1375"/>
                <a:gd name="T33" fmla="*/ 2147483647 h 207"/>
                <a:gd name="T34" fmla="*/ 2147483647 w 1375"/>
                <a:gd name="T35" fmla="*/ 2147483647 h 207"/>
                <a:gd name="T36" fmla="*/ 2147483647 w 1375"/>
                <a:gd name="T37" fmla="*/ 2147483647 h 207"/>
                <a:gd name="T38" fmla="*/ 2147483647 w 1375"/>
                <a:gd name="T39" fmla="*/ 2147483647 h 207"/>
                <a:gd name="T40" fmla="*/ 2147483647 w 1375"/>
                <a:gd name="T41" fmla="*/ 2147483647 h 207"/>
                <a:gd name="T42" fmla="*/ 2147483647 w 1375"/>
                <a:gd name="T43" fmla="*/ 2147483647 h 207"/>
                <a:gd name="T44" fmla="*/ 2147483647 w 1375"/>
                <a:gd name="T45" fmla="*/ 2147483647 h 207"/>
                <a:gd name="T46" fmla="*/ 2147483647 w 1375"/>
                <a:gd name="T47" fmla="*/ 2147483647 h 207"/>
                <a:gd name="T48" fmla="*/ 2147483647 w 1375"/>
                <a:gd name="T49" fmla="*/ 2147483647 h 207"/>
                <a:gd name="T50" fmla="*/ 2147483647 w 1375"/>
                <a:gd name="T51" fmla="*/ 2147483647 h 207"/>
                <a:gd name="T52" fmla="*/ 2147483647 w 1375"/>
                <a:gd name="T53" fmla="*/ 2147483647 h 207"/>
                <a:gd name="T54" fmla="*/ 2147483647 w 1375"/>
                <a:gd name="T55" fmla="*/ 2147483647 h 207"/>
                <a:gd name="T56" fmla="*/ 2147483647 w 1375"/>
                <a:gd name="T57" fmla="*/ 2147483647 h 207"/>
                <a:gd name="T58" fmla="*/ 2147483647 w 1375"/>
                <a:gd name="T59" fmla="*/ 2147483647 h 207"/>
                <a:gd name="T60" fmla="*/ 2147483647 w 1375"/>
                <a:gd name="T61" fmla="*/ 2147483647 h 207"/>
                <a:gd name="T62" fmla="*/ 2147483647 w 1375"/>
                <a:gd name="T63" fmla="*/ 2147483647 h 207"/>
                <a:gd name="T64" fmla="*/ 2147483647 w 1375"/>
                <a:gd name="T65" fmla="*/ 2147483647 h 207"/>
                <a:gd name="T66" fmla="*/ 2147483647 w 1375"/>
                <a:gd name="T67" fmla="*/ 2147483647 h 207"/>
                <a:gd name="T68" fmla="*/ 2147483647 w 1375"/>
                <a:gd name="T69" fmla="*/ 2147483647 h 207"/>
                <a:gd name="T70" fmla="*/ 2147483647 w 1375"/>
                <a:gd name="T71" fmla="*/ 2147483647 h 207"/>
                <a:gd name="T72" fmla="*/ 2147483647 w 1375"/>
                <a:gd name="T73" fmla="*/ 2147483647 h 207"/>
                <a:gd name="T74" fmla="*/ 2147483647 w 1375"/>
                <a:gd name="T75" fmla="*/ 2147483647 h 207"/>
                <a:gd name="T76" fmla="*/ 2147483647 w 1375"/>
                <a:gd name="T77" fmla="*/ 2147483647 h 207"/>
                <a:gd name="T78" fmla="*/ 2147483647 w 1375"/>
                <a:gd name="T79" fmla="*/ 2147483647 h 207"/>
                <a:gd name="T80" fmla="*/ 2147483647 w 1375"/>
                <a:gd name="T81" fmla="*/ 2147483647 h 207"/>
                <a:gd name="T82" fmla="*/ 2147483647 w 1375"/>
                <a:gd name="T83" fmla="*/ 2147483647 h 207"/>
                <a:gd name="T84" fmla="*/ 2147483647 w 1375"/>
                <a:gd name="T85" fmla="*/ 2147483647 h 207"/>
                <a:gd name="T86" fmla="*/ 2147483647 w 1375"/>
                <a:gd name="T87" fmla="*/ 2147483647 h 207"/>
                <a:gd name="T88" fmla="*/ 2147483647 w 1375"/>
                <a:gd name="T89" fmla="*/ 2147483647 h 207"/>
                <a:gd name="T90" fmla="*/ 2147483647 w 1375"/>
                <a:gd name="T91" fmla="*/ 2147483647 h 207"/>
                <a:gd name="T92" fmla="*/ 2147483647 w 1375"/>
                <a:gd name="T93" fmla="*/ 2147483647 h 207"/>
                <a:gd name="T94" fmla="*/ 2147483647 w 1375"/>
                <a:gd name="T95" fmla="*/ 2147483647 h 207"/>
                <a:gd name="T96" fmla="*/ 2147483647 w 1375"/>
                <a:gd name="T97" fmla="*/ 2147483647 h 207"/>
                <a:gd name="T98" fmla="*/ 2147483647 w 1375"/>
                <a:gd name="T99" fmla="*/ 2147483647 h 207"/>
                <a:gd name="T100" fmla="*/ 2147483647 w 1375"/>
                <a:gd name="T101" fmla="*/ 2147483647 h 207"/>
                <a:gd name="T102" fmla="*/ 2147483647 w 1375"/>
                <a:gd name="T103" fmla="*/ 2147483647 h 20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75"/>
                <a:gd name="T157" fmla="*/ 0 h 207"/>
                <a:gd name="T158" fmla="*/ 1375 w 1375"/>
                <a:gd name="T159" fmla="*/ 207 h 20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75" h="207">
                  <a:moveTo>
                    <a:pt x="941" y="194"/>
                  </a:moveTo>
                  <a:lnTo>
                    <a:pt x="913" y="197"/>
                  </a:lnTo>
                  <a:lnTo>
                    <a:pt x="884" y="199"/>
                  </a:lnTo>
                  <a:lnTo>
                    <a:pt x="854" y="202"/>
                  </a:lnTo>
                  <a:lnTo>
                    <a:pt x="826" y="203"/>
                  </a:lnTo>
                  <a:lnTo>
                    <a:pt x="796" y="205"/>
                  </a:lnTo>
                  <a:lnTo>
                    <a:pt x="766" y="206"/>
                  </a:lnTo>
                  <a:lnTo>
                    <a:pt x="739" y="206"/>
                  </a:lnTo>
                  <a:lnTo>
                    <a:pt x="709" y="207"/>
                  </a:lnTo>
                  <a:lnTo>
                    <a:pt x="680" y="207"/>
                  </a:lnTo>
                  <a:lnTo>
                    <a:pt x="650" y="207"/>
                  </a:lnTo>
                  <a:lnTo>
                    <a:pt x="621" y="206"/>
                  </a:lnTo>
                  <a:lnTo>
                    <a:pt x="592" y="206"/>
                  </a:lnTo>
                  <a:lnTo>
                    <a:pt x="562" y="205"/>
                  </a:lnTo>
                  <a:lnTo>
                    <a:pt x="535" y="203"/>
                  </a:lnTo>
                  <a:lnTo>
                    <a:pt x="505" y="202"/>
                  </a:lnTo>
                  <a:lnTo>
                    <a:pt x="476" y="199"/>
                  </a:lnTo>
                  <a:lnTo>
                    <a:pt x="447" y="198"/>
                  </a:lnTo>
                  <a:lnTo>
                    <a:pt x="417" y="195"/>
                  </a:lnTo>
                  <a:lnTo>
                    <a:pt x="388" y="194"/>
                  </a:lnTo>
                  <a:lnTo>
                    <a:pt x="360" y="192"/>
                  </a:lnTo>
                  <a:lnTo>
                    <a:pt x="331" y="188"/>
                  </a:lnTo>
                  <a:lnTo>
                    <a:pt x="301" y="185"/>
                  </a:lnTo>
                  <a:lnTo>
                    <a:pt x="271" y="183"/>
                  </a:lnTo>
                  <a:lnTo>
                    <a:pt x="243" y="179"/>
                  </a:lnTo>
                  <a:lnTo>
                    <a:pt x="213" y="176"/>
                  </a:lnTo>
                  <a:lnTo>
                    <a:pt x="184" y="172"/>
                  </a:lnTo>
                  <a:lnTo>
                    <a:pt x="156" y="168"/>
                  </a:lnTo>
                  <a:lnTo>
                    <a:pt x="126" y="164"/>
                  </a:lnTo>
                  <a:lnTo>
                    <a:pt x="97" y="160"/>
                  </a:lnTo>
                  <a:lnTo>
                    <a:pt x="68" y="157"/>
                  </a:lnTo>
                  <a:lnTo>
                    <a:pt x="39" y="151"/>
                  </a:lnTo>
                  <a:lnTo>
                    <a:pt x="9" y="148"/>
                  </a:lnTo>
                  <a:lnTo>
                    <a:pt x="7" y="120"/>
                  </a:lnTo>
                  <a:lnTo>
                    <a:pt x="4" y="94"/>
                  </a:lnTo>
                  <a:lnTo>
                    <a:pt x="1" y="71"/>
                  </a:lnTo>
                  <a:lnTo>
                    <a:pt x="0" y="48"/>
                  </a:lnTo>
                  <a:lnTo>
                    <a:pt x="25" y="59"/>
                  </a:lnTo>
                  <a:lnTo>
                    <a:pt x="51" y="70"/>
                  </a:lnTo>
                  <a:lnTo>
                    <a:pt x="79" y="79"/>
                  </a:lnTo>
                  <a:lnTo>
                    <a:pt x="108" y="88"/>
                  </a:lnTo>
                  <a:lnTo>
                    <a:pt x="136" y="97"/>
                  </a:lnTo>
                  <a:lnTo>
                    <a:pt x="166" y="105"/>
                  </a:lnTo>
                  <a:lnTo>
                    <a:pt x="197" y="111"/>
                  </a:lnTo>
                  <a:lnTo>
                    <a:pt x="229" y="116"/>
                  </a:lnTo>
                  <a:lnTo>
                    <a:pt x="260" y="123"/>
                  </a:lnTo>
                  <a:lnTo>
                    <a:pt x="291" y="127"/>
                  </a:lnTo>
                  <a:lnTo>
                    <a:pt x="322" y="131"/>
                  </a:lnTo>
                  <a:lnTo>
                    <a:pt x="353" y="133"/>
                  </a:lnTo>
                  <a:lnTo>
                    <a:pt x="383" y="135"/>
                  </a:lnTo>
                  <a:lnTo>
                    <a:pt x="412" y="136"/>
                  </a:lnTo>
                  <a:lnTo>
                    <a:pt x="440" y="136"/>
                  </a:lnTo>
                  <a:lnTo>
                    <a:pt x="467" y="136"/>
                  </a:lnTo>
                  <a:lnTo>
                    <a:pt x="497" y="135"/>
                  </a:lnTo>
                  <a:lnTo>
                    <a:pt x="527" y="133"/>
                  </a:lnTo>
                  <a:lnTo>
                    <a:pt x="556" y="132"/>
                  </a:lnTo>
                  <a:lnTo>
                    <a:pt x="586" y="129"/>
                  </a:lnTo>
                  <a:lnTo>
                    <a:pt x="613" y="127"/>
                  </a:lnTo>
                  <a:lnTo>
                    <a:pt x="641" y="125"/>
                  </a:lnTo>
                  <a:lnTo>
                    <a:pt x="670" y="122"/>
                  </a:lnTo>
                  <a:lnTo>
                    <a:pt x="698" y="119"/>
                  </a:lnTo>
                  <a:lnTo>
                    <a:pt x="727" y="116"/>
                  </a:lnTo>
                  <a:lnTo>
                    <a:pt x="756" y="113"/>
                  </a:lnTo>
                  <a:lnTo>
                    <a:pt x="784" y="109"/>
                  </a:lnTo>
                  <a:lnTo>
                    <a:pt x="813" y="105"/>
                  </a:lnTo>
                  <a:lnTo>
                    <a:pt x="839" y="101"/>
                  </a:lnTo>
                  <a:lnTo>
                    <a:pt x="867" y="97"/>
                  </a:lnTo>
                  <a:lnTo>
                    <a:pt x="894" y="93"/>
                  </a:lnTo>
                  <a:lnTo>
                    <a:pt x="923" y="88"/>
                  </a:lnTo>
                  <a:lnTo>
                    <a:pt x="952" y="83"/>
                  </a:lnTo>
                  <a:lnTo>
                    <a:pt x="979" y="79"/>
                  </a:lnTo>
                  <a:lnTo>
                    <a:pt x="1007" y="74"/>
                  </a:lnTo>
                  <a:lnTo>
                    <a:pt x="1035" y="68"/>
                  </a:lnTo>
                  <a:lnTo>
                    <a:pt x="1063" y="63"/>
                  </a:lnTo>
                  <a:lnTo>
                    <a:pt x="1090" y="58"/>
                  </a:lnTo>
                  <a:lnTo>
                    <a:pt x="1118" y="53"/>
                  </a:lnTo>
                  <a:lnTo>
                    <a:pt x="1146" y="46"/>
                  </a:lnTo>
                  <a:lnTo>
                    <a:pt x="1175" y="41"/>
                  </a:lnTo>
                  <a:lnTo>
                    <a:pt x="1203" y="36"/>
                  </a:lnTo>
                  <a:lnTo>
                    <a:pt x="1232" y="30"/>
                  </a:lnTo>
                  <a:lnTo>
                    <a:pt x="1260" y="23"/>
                  </a:lnTo>
                  <a:lnTo>
                    <a:pt x="1289" y="17"/>
                  </a:lnTo>
                  <a:lnTo>
                    <a:pt x="1318" y="11"/>
                  </a:lnTo>
                  <a:lnTo>
                    <a:pt x="1345" y="5"/>
                  </a:lnTo>
                  <a:lnTo>
                    <a:pt x="1375" y="0"/>
                  </a:lnTo>
                  <a:lnTo>
                    <a:pt x="1368" y="37"/>
                  </a:lnTo>
                  <a:lnTo>
                    <a:pt x="1363" y="74"/>
                  </a:lnTo>
                  <a:lnTo>
                    <a:pt x="1357" y="110"/>
                  </a:lnTo>
                  <a:lnTo>
                    <a:pt x="1350" y="148"/>
                  </a:lnTo>
                  <a:lnTo>
                    <a:pt x="1337" y="151"/>
                  </a:lnTo>
                  <a:lnTo>
                    <a:pt x="1318" y="157"/>
                  </a:lnTo>
                  <a:lnTo>
                    <a:pt x="1294" y="163"/>
                  </a:lnTo>
                  <a:lnTo>
                    <a:pt x="1268" y="168"/>
                  </a:lnTo>
                  <a:lnTo>
                    <a:pt x="1240" y="175"/>
                  </a:lnTo>
                  <a:lnTo>
                    <a:pt x="1209" y="181"/>
                  </a:lnTo>
                  <a:lnTo>
                    <a:pt x="1175" y="186"/>
                  </a:lnTo>
                  <a:lnTo>
                    <a:pt x="1142" y="192"/>
                  </a:lnTo>
                  <a:lnTo>
                    <a:pt x="1110" y="197"/>
                  </a:lnTo>
                  <a:lnTo>
                    <a:pt x="1077" y="201"/>
                  </a:lnTo>
                  <a:lnTo>
                    <a:pt x="1046" y="203"/>
                  </a:lnTo>
                  <a:lnTo>
                    <a:pt x="1018" y="205"/>
                  </a:lnTo>
                  <a:lnTo>
                    <a:pt x="992" y="205"/>
                  </a:lnTo>
                  <a:lnTo>
                    <a:pt x="971" y="203"/>
                  </a:lnTo>
                  <a:lnTo>
                    <a:pt x="954" y="199"/>
                  </a:lnTo>
                  <a:lnTo>
                    <a:pt x="941" y="194"/>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9" name="Freeform 526"/>
            <p:cNvSpPr>
              <a:spLocks/>
            </p:cNvSpPr>
            <p:nvPr/>
          </p:nvSpPr>
          <p:spPr bwMode="auto">
            <a:xfrm>
              <a:off x="7345364" y="3708401"/>
              <a:ext cx="542925" cy="92075"/>
            </a:xfrm>
            <a:custGeom>
              <a:avLst/>
              <a:gdLst>
                <a:gd name="T0" fmla="*/ 2147483647 w 1371"/>
                <a:gd name="T1" fmla="*/ 2147483647 h 235"/>
                <a:gd name="T2" fmla="*/ 2147483647 w 1371"/>
                <a:gd name="T3" fmla="*/ 2147483647 h 235"/>
                <a:gd name="T4" fmla="*/ 2147483647 w 1371"/>
                <a:gd name="T5" fmla="*/ 2147483647 h 235"/>
                <a:gd name="T6" fmla="*/ 2147483647 w 1371"/>
                <a:gd name="T7" fmla="*/ 2147483647 h 235"/>
                <a:gd name="T8" fmla="*/ 2147483647 w 1371"/>
                <a:gd name="T9" fmla="*/ 2147483647 h 235"/>
                <a:gd name="T10" fmla="*/ 2147483647 w 1371"/>
                <a:gd name="T11" fmla="*/ 2147483647 h 235"/>
                <a:gd name="T12" fmla="*/ 2147483647 w 1371"/>
                <a:gd name="T13" fmla="*/ 2147483647 h 235"/>
                <a:gd name="T14" fmla="*/ 2147483647 w 1371"/>
                <a:gd name="T15" fmla="*/ 2147483647 h 235"/>
                <a:gd name="T16" fmla="*/ 2147483647 w 1371"/>
                <a:gd name="T17" fmla="*/ 2147483647 h 235"/>
                <a:gd name="T18" fmla="*/ 2147483647 w 1371"/>
                <a:gd name="T19" fmla="*/ 2147483647 h 235"/>
                <a:gd name="T20" fmla="*/ 2147483647 w 1371"/>
                <a:gd name="T21" fmla="*/ 2147483647 h 235"/>
                <a:gd name="T22" fmla="*/ 2147483647 w 1371"/>
                <a:gd name="T23" fmla="*/ 2147483647 h 235"/>
                <a:gd name="T24" fmla="*/ 2147483647 w 1371"/>
                <a:gd name="T25" fmla="*/ 2147483647 h 235"/>
                <a:gd name="T26" fmla="*/ 2147483647 w 1371"/>
                <a:gd name="T27" fmla="*/ 2147483647 h 235"/>
                <a:gd name="T28" fmla="*/ 2147483647 w 1371"/>
                <a:gd name="T29" fmla="*/ 2147483647 h 235"/>
                <a:gd name="T30" fmla="*/ 2147483647 w 1371"/>
                <a:gd name="T31" fmla="*/ 2147483647 h 235"/>
                <a:gd name="T32" fmla="*/ 2147483647 w 1371"/>
                <a:gd name="T33" fmla="*/ 2147483647 h 235"/>
                <a:gd name="T34" fmla="*/ 2147483647 w 1371"/>
                <a:gd name="T35" fmla="*/ 2147483647 h 235"/>
                <a:gd name="T36" fmla="*/ 2147483647 w 1371"/>
                <a:gd name="T37" fmla="*/ 2147483647 h 235"/>
                <a:gd name="T38" fmla="*/ 2147483647 w 1371"/>
                <a:gd name="T39" fmla="*/ 2147483647 h 235"/>
                <a:gd name="T40" fmla="*/ 2147483647 w 1371"/>
                <a:gd name="T41" fmla="*/ 2147483647 h 235"/>
                <a:gd name="T42" fmla="*/ 2147483647 w 1371"/>
                <a:gd name="T43" fmla="*/ 2147483647 h 235"/>
                <a:gd name="T44" fmla="*/ 2147483647 w 1371"/>
                <a:gd name="T45" fmla="*/ 2147483647 h 235"/>
                <a:gd name="T46" fmla="*/ 2147483647 w 1371"/>
                <a:gd name="T47" fmla="*/ 2147483647 h 235"/>
                <a:gd name="T48" fmla="*/ 2147483647 w 1371"/>
                <a:gd name="T49" fmla="*/ 2147483647 h 235"/>
                <a:gd name="T50" fmla="*/ 2147483647 w 1371"/>
                <a:gd name="T51" fmla="*/ 2147483647 h 235"/>
                <a:gd name="T52" fmla="*/ 2147483647 w 1371"/>
                <a:gd name="T53" fmla="*/ 2147483647 h 235"/>
                <a:gd name="T54" fmla="*/ 2147483647 w 1371"/>
                <a:gd name="T55" fmla="*/ 2147483647 h 235"/>
                <a:gd name="T56" fmla="*/ 2147483647 w 1371"/>
                <a:gd name="T57" fmla="*/ 2147483647 h 235"/>
                <a:gd name="T58" fmla="*/ 2147483647 w 1371"/>
                <a:gd name="T59" fmla="*/ 2147483647 h 235"/>
                <a:gd name="T60" fmla="*/ 2147483647 w 1371"/>
                <a:gd name="T61" fmla="*/ 2147483647 h 235"/>
                <a:gd name="T62" fmla="*/ 2147483647 w 1371"/>
                <a:gd name="T63" fmla="*/ 2147483647 h 235"/>
                <a:gd name="T64" fmla="*/ 2147483647 w 1371"/>
                <a:gd name="T65" fmla="*/ 2147483647 h 235"/>
                <a:gd name="T66" fmla="*/ 2147483647 w 1371"/>
                <a:gd name="T67" fmla="*/ 2147483647 h 235"/>
                <a:gd name="T68" fmla="*/ 2147483647 w 1371"/>
                <a:gd name="T69" fmla="*/ 2147483647 h 235"/>
                <a:gd name="T70" fmla="*/ 2147483647 w 1371"/>
                <a:gd name="T71" fmla="*/ 2147483647 h 235"/>
                <a:gd name="T72" fmla="*/ 2147483647 w 1371"/>
                <a:gd name="T73" fmla="*/ 2147483647 h 235"/>
                <a:gd name="T74" fmla="*/ 2147483647 w 1371"/>
                <a:gd name="T75" fmla="*/ 2147483647 h 235"/>
                <a:gd name="T76" fmla="*/ 2147483647 w 1371"/>
                <a:gd name="T77" fmla="*/ 2147483647 h 235"/>
                <a:gd name="T78" fmla="*/ 2147483647 w 1371"/>
                <a:gd name="T79" fmla="*/ 2147483647 h 235"/>
                <a:gd name="T80" fmla="*/ 2147483647 w 1371"/>
                <a:gd name="T81" fmla="*/ 2147483647 h 235"/>
                <a:gd name="T82" fmla="*/ 2147483647 w 1371"/>
                <a:gd name="T83" fmla="*/ 2147483647 h 235"/>
                <a:gd name="T84" fmla="*/ 2147483647 w 1371"/>
                <a:gd name="T85" fmla="*/ 2147483647 h 235"/>
                <a:gd name="T86" fmla="*/ 2147483647 w 1371"/>
                <a:gd name="T87" fmla="*/ 2147483647 h 235"/>
                <a:gd name="T88" fmla="*/ 2147483647 w 1371"/>
                <a:gd name="T89" fmla="*/ 2147483647 h 235"/>
                <a:gd name="T90" fmla="*/ 2147483647 w 1371"/>
                <a:gd name="T91" fmla="*/ 2147483647 h 235"/>
                <a:gd name="T92" fmla="*/ 2147483647 w 1371"/>
                <a:gd name="T93" fmla="*/ 2147483647 h 235"/>
                <a:gd name="T94" fmla="*/ 2147483647 w 1371"/>
                <a:gd name="T95" fmla="*/ 2147483647 h 23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371"/>
                <a:gd name="T145" fmla="*/ 0 h 235"/>
                <a:gd name="T146" fmla="*/ 1371 w 1371"/>
                <a:gd name="T147" fmla="*/ 235 h 23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371" h="235">
                  <a:moveTo>
                    <a:pt x="351" y="231"/>
                  </a:moveTo>
                  <a:lnTo>
                    <a:pt x="330" y="231"/>
                  </a:lnTo>
                  <a:lnTo>
                    <a:pt x="308" y="231"/>
                  </a:lnTo>
                  <a:lnTo>
                    <a:pt x="287" y="231"/>
                  </a:lnTo>
                  <a:lnTo>
                    <a:pt x="265" y="231"/>
                  </a:lnTo>
                  <a:lnTo>
                    <a:pt x="244" y="230"/>
                  </a:lnTo>
                  <a:lnTo>
                    <a:pt x="221" y="228"/>
                  </a:lnTo>
                  <a:lnTo>
                    <a:pt x="199" y="227"/>
                  </a:lnTo>
                  <a:lnTo>
                    <a:pt x="178" y="225"/>
                  </a:lnTo>
                  <a:lnTo>
                    <a:pt x="156" y="221"/>
                  </a:lnTo>
                  <a:lnTo>
                    <a:pt x="134" y="217"/>
                  </a:lnTo>
                  <a:lnTo>
                    <a:pt x="112" y="212"/>
                  </a:lnTo>
                  <a:lnTo>
                    <a:pt x="90" y="205"/>
                  </a:lnTo>
                  <a:lnTo>
                    <a:pt x="68" y="196"/>
                  </a:lnTo>
                  <a:lnTo>
                    <a:pt x="45" y="186"/>
                  </a:lnTo>
                  <a:lnTo>
                    <a:pt x="22" y="175"/>
                  </a:lnTo>
                  <a:lnTo>
                    <a:pt x="0" y="162"/>
                  </a:lnTo>
                  <a:lnTo>
                    <a:pt x="11" y="151"/>
                  </a:lnTo>
                  <a:lnTo>
                    <a:pt x="21" y="142"/>
                  </a:lnTo>
                  <a:lnTo>
                    <a:pt x="34" y="133"/>
                  </a:lnTo>
                  <a:lnTo>
                    <a:pt x="47" y="125"/>
                  </a:lnTo>
                  <a:lnTo>
                    <a:pt x="63" y="117"/>
                  </a:lnTo>
                  <a:lnTo>
                    <a:pt x="78" y="110"/>
                  </a:lnTo>
                  <a:lnTo>
                    <a:pt x="94" y="105"/>
                  </a:lnTo>
                  <a:lnTo>
                    <a:pt x="111" y="100"/>
                  </a:lnTo>
                  <a:lnTo>
                    <a:pt x="126" y="95"/>
                  </a:lnTo>
                  <a:lnTo>
                    <a:pt x="143" y="91"/>
                  </a:lnTo>
                  <a:lnTo>
                    <a:pt x="160" y="87"/>
                  </a:lnTo>
                  <a:lnTo>
                    <a:pt x="176" y="82"/>
                  </a:lnTo>
                  <a:lnTo>
                    <a:pt x="193" y="78"/>
                  </a:lnTo>
                  <a:lnTo>
                    <a:pt x="208" y="75"/>
                  </a:lnTo>
                  <a:lnTo>
                    <a:pt x="222" y="72"/>
                  </a:lnTo>
                  <a:lnTo>
                    <a:pt x="238" y="68"/>
                  </a:lnTo>
                  <a:lnTo>
                    <a:pt x="273" y="61"/>
                  </a:lnTo>
                  <a:lnTo>
                    <a:pt x="309" y="55"/>
                  </a:lnTo>
                  <a:lnTo>
                    <a:pt x="344" y="48"/>
                  </a:lnTo>
                  <a:lnTo>
                    <a:pt x="379" y="42"/>
                  </a:lnTo>
                  <a:lnTo>
                    <a:pt x="416" y="37"/>
                  </a:lnTo>
                  <a:lnTo>
                    <a:pt x="450" y="30"/>
                  </a:lnTo>
                  <a:lnTo>
                    <a:pt x="486" y="25"/>
                  </a:lnTo>
                  <a:lnTo>
                    <a:pt x="522" y="21"/>
                  </a:lnTo>
                  <a:lnTo>
                    <a:pt x="556" y="16"/>
                  </a:lnTo>
                  <a:lnTo>
                    <a:pt x="592" y="12"/>
                  </a:lnTo>
                  <a:lnTo>
                    <a:pt x="627" y="9"/>
                  </a:lnTo>
                  <a:lnTo>
                    <a:pt x="662" y="5"/>
                  </a:lnTo>
                  <a:lnTo>
                    <a:pt x="699" y="4"/>
                  </a:lnTo>
                  <a:lnTo>
                    <a:pt x="734" y="2"/>
                  </a:lnTo>
                  <a:lnTo>
                    <a:pt x="769" y="2"/>
                  </a:lnTo>
                  <a:lnTo>
                    <a:pt x="804" y="0"/>
                  </a:lnTo>
                  <a:lnTo>
                    <a:pt x="840" y="2"/>
                  </a:lnTo>
                  <a:lnTo>
                    <a:pt x="875" y="3"/>
                  </a:lnTo>
                  <a:lnTo>
                    <a:pt x="910" y="5"/>
                  </a:lnTo>
                  <a:lnTo>
                    <a:pt x="947" y="8"/>
                  </a:lnTo>
                  <a:lnTo>
                    <a:pt x="980" y="12"/>
                  </a:lnTo>
                  <a:lnTo>
                    <a:pt x="1017" y="16"/>
                  </a:lnTo>
                  <a:lnTo>
                    <a:pt x="1052" y="22"/>
                  </a:lnTo>
                  <a:lnTo>
                    <a:pt x="1087" y="29"/>
                  </a:lnTo>
                  <a:lnTo>
                    <a:pt x="1123" y="37"/>
                  </a:lnTo>
                  <a:lnTo>
                    <a:pt x="1158" y="46"/>
                  </a:lnTo>
                  <a:lnTo>
                    <a:pt x="1193" y="56"/>
                  </a:lnTo>
                  <a:lnTo>
                    <a:pt x="1228" y="68"/>
                  </a:lnTo>
                  <a:lnTo>
                    <a:pt x="1265" y="79"/>
                  </a:lnTo>
                  <a:lnTo>
                    <a:pt x="1300" y="95"/>
                  </a:lnTo>
                  <a:lnTo>
                    <a:pt x="1335" y="109"/>
                  </a:lnTo>
                  <a:lnTo>
                    <a:pt x="1371" y="126"/>
                  </a:lnTo>
                  <a:lnTo>
                    <a:pt x="1343" y="135"/>
                  </a:lnTo>
                  <a:lnTo>
                    <a:pt x="1314" y="143"/>
                  </a:lnTo>
                  <a:lnTo>
                    <a:pt x="1284" y="151"/>
                  </a:lnTo>
                  <a:lnTo>
                    <a:pt x="1254" y="158"/>
                  </a:lnTo>
                  <a:lnTo>
                    <a:pt x="1224" y="165"/>
                  </a:lnTo>
                  <a:lnTo>
                    <a:pt x="1193" y="171"/>
                  </a:lnTo>
                  <a:lnTo>
                    <a:pt x="1162" y="178"/>
                  </a:lnTo>
                  <a:lnTo>
                    <a:pt x="1130" y="184"/>
                  </a:lnTo>
                  <a:lnTo>
                    <a:pt x="1099" y="190"/>
                  </a:lnTo>
                  <a:lnTo>
                    <a:pt x="1066" y="195"/>
                  </a:lnTo>
                  <a:lnTo>
                    <a:pt x="1032" y="200"/>
                  </a:lnTo>
                  <a:lnTo>
                    <a:pt x="1000" y="205"/>
                  </a:lnTo>
                  <a:lnTo>
                    <a:pt x="966" y="209"/>
                  </a:lnTo>
                  <a:lnTo>
                    <a:pt x="932" y="213"/>
                  </a:lnTo>
                  <a:lnTo>
                    <a:pt x="900" y="217"/>
                  </a:lnTo>
                  <a:lnTo>
                    <a:pt x="866" y="219"/>
                  </a:lnTo>
                  <a:lnTo>
                    <a:pt x="832" y="223"/>
                  </a:lnTo>
                  <a:lnTo>
                    <a:pt x="800" y="226"/>
                  </a:lnTo>
                  <a:lnTo>
                    <a:pt x="765" y="227"/>
                  </a:lnTo>
                  <a:lnTo>
                    <a:pt x="731" y="230"/>
                  </a:lnTo>
                  <a:lnTo>
                    <a:pt x="699" y="231"/>
                  </a:lnTo>
                  <a:lnTo>
                    <a:pt x="665" y="232"/>
                  </a:lnTo>
                  <a:lnTo>
                    <a:pt x="633" y="234"/>
                  </a:lnTo>
                  <a:lnTo>
                    <a:pt x="599" y="235"/>
                  </a:lnTo>
                  <a:lnTo>
                    <a:pt x="568" y="235"/>
                  </a:lnTo>
                  <a:lnTo>
                    <a:pt x="535" y="235"/>
                  </a:lnTo>
                  <a:lnTo>
                    <a:pt x="503" y="235"/>
                  </a:lnTo>
                  <a:lnTo>
                    <a:pt x="473" y="235"/>
                  </a:lnTo>
                  <a:lnTo>
                    <a:pt x="442" y="235"/>
                  </a:lnTo>
                  <a:lnTo>
                    <a:pt x="411" y="234"/>
                  </a:lnTo>
                  <a:lnTo>
                    <a:pt x="381" y="232"/>
                  </a:lnTo>
                  <a:lnTo>
                    <a:pt x="351" y="231"/>
                  </a:lnTo>
                  <a:close/>
                </a:path>
              </a:pathLst>
            </a:custGeom>
            <a:solidFill>
              <a:srgbClr val="99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0" name="Freeform 527"/>
            <p:cNvSpPr>
              <a:spLocks/>
            </p:cNvSpPr>
            <p:nvPr/>
          </p:nvSpPr>
          <p:spPr bwMode="auto">
            <a:xfrm>
              <a:off x="7531100" y="3717925"/>
              <a:ext cx="184150" cy="50800"/>
            </a:xfrm>
            <a:custGeom>
              <a:avLst/>
              <a:gdLst>
                <a:gd name="T0" fmla="*/ 2147483647 w 463"/>
                <a:gd name="T1" fmla="*/ 2147483647 h 126"/>
                <a:gd name="T2" fmla="*/ 0 w 463"/>
                <a:gd name="T3" fmla="*/ 2147483647 h 126"/>
                <a:gd name="T4" fmla="*/ 2147483647 w 463"/>
                <a:gd name="T5" fmla="*/ 2147483647 h 126"/>
                <a:gd name="T6" fmla="*/ 2147483647 w 463"/>
                <a:gd name="T7" fmla="*/ 2147483647 h 126"/>
                <a:gd name="T8" fmla="*/ 2147483647 w 463"/>
                <a:gd name="T9" fmla="*/ 2147483647 h 126"/>
                <a:gd name="T10" fmla="*/ 2147483647 w 463"/>
                <a:gd name="T11" fmla="*/ 2147483647 h 126"/>
                <a:gd name="T12" fmla="*/ 2147483647 w 463"/>
                <a:gd name="T13" fmla="*/ 2147483647 h 126"/>
                <a:gd name="T14" fmla="*/ 2147483647 w 463"/>
                <a:gd name="T15" fmla="*/ 2147483647 h 126"/>
                <a:gd name="T16" fmla="*/ 2147483647 w 463"/>
                <a:gd name="T17" fmla="*/ 2147483647 h 126"/>
                <a:gd name="T18" fmla="*/ 2147483647 w 463"/>
                <a:gd name="T19" fmla="*/ 2147483647 h 126"/>
                <a:gd name="T20" fmla="*/ 2147483647 w 463"/>
                <a:gd name="T21" fmla="*/ 2147483647 h 126"/>
                <a:gd name="T22" fmla="*/ 2147483647 w 463"/>
                <a:gd name="T23" fmla="*/ 0 h 126"/>
                <a:gd name="T24" fmla="*/ 2147483647 w 463"/>
                <a:gd name="T25" fmla="*/ 0 h 126"/>
                <a:gd name="T26" fmla="*/ 2147483647 w 463"/>
                <a:gd name="T27" fmla="*/ 2147483647 h 126"/>
                <a:gd name="T28" fmla="*/ 2147483647 w 463"/>
                <a:gd name="T29" fmla="*/ 2147483647 h 126"/>
                <a:gd name="T30" fmla="*/ 2147483647 w 463"/>
                <a:gd name="T31" fmla="*/ 2147483647 h 126"/>
                <a:gd name="T32" fmla="*/ 2147483647 w 463"/>
                <a:gd name="T33" fmla="*/ 2147483647 h 126"/>
                <a:gd name="T34" fmla="*/ 2147483647 w 463"/>
                <a:gd name="T35" fmla="*/ 2147483647 h 126"/>
                <a:gd name="T36" fmla="*/ 2147483647 w 463"/>
                <a:gd name="T37" fmla="*/ 2147483647 h 126"/>
                <a:gd name="T38" fmla="*/ 2147483647 w 463"/>
                <a:gd name="T39" fmla="*/ 2147483647 h 126"/>
                <a:gd name="T40" fmla="*/ 2147483647 w 463"/>
                <a:gd name="T41" fmla="*/ 2147483647 h 126"/>
                <a:gd name="T42" fmla="*/ 2147483647 w 463"/>
                <a:gd name="T43" fmla="*/ 2147483647 h 126"/>
                <a:gd name="T44" fmla="*/ 2147483647 w 463"/>
                <a:gd name="T45" fmla="*/ 2147483647 h 126"/>
                <a:gd name="T46" fmla="*/ 2147483647 w 463"/>
                <a:gd name="T47" fmla="*/ 2147483647 h 126"/>
                <a:gd name="T48" fmla="*/ 2147483647 w 463"/>
                <a:gd name="T49" fmla="*/ 2147483647 h 126"/>
                <a:gd name="T50" fmla="*/ 2147483647 w 463"/>
                <a:gd name="T51" fmla="*/ 2147483647 h 126"/>
                <a:gd name="T52" fmla="*/ 2147483647 w 463"/>
                <a:gd name="T53" fmla="*/ 2147483647 h 126"/>
                <a:gd name="T54" fmla="*/ 2147483647 w 463"/>
                <a:gd name="T55" fmla="*/ 2147483647 h 126"/>
                <a:gd name="T56" fmla="*/ 2147483647 w 463"/>
                <a:gd name="T57" fmla="*/ 2147483647 h 126"/>
                <a:gd name="T58" fmla="*/ 2147483647 w 463"/>
                <a:gd name="T59" fmla="*/ 2147483647 h 126"/>
                <a:gd name="T60" fmla="*/ 2147483647 w 463"/>
                <a:gd name="T61" fmla="*/ 2147483647 h 126"/>
                <a:gd name="T62" fmla="*/ 2147483647 w 463"/>
                <a:gd name="T63" fmla="*/ 2147483647 h 126"/>
                <a:gd name="T64" fmla="*/ 2147483647 w 463"/>
                <a:gd name="T65" fmla="*/ 2147483647 h 126"/>
                <a:gd name="T66" fmla="*/ 2147483647 w 463"/>
                <a:gd name="T67" fmla="*/ 2147483647 h 126"/>
                <a:gd name="T68" fmla="*/ 2147483647 w 463"/>
                <a:gd name="T69" fmla="*/ 2147483647 h 126"/>
                <a:gd name="T70" fmla="*/ 2147483647 w 463"/>
                <a:gd name="T71" fmla="*/ 2147483647 h 126"/>
                <a:gd name="T72" fmla="*/ 2147483647 w 463"/>
                <a:gd name="T73" fmla="*/ 2147483647 h 126"/>
                <a:gd name="T74" fmla="*/ 2147483647 w 463"/>
                <a:gd name="T75" fmla="*/ 2147483647 h 126"/>
                <a:gd name="T76" fmla="*/ 2147483647 w 463"/>
                <a:gd name="T77" fmla="*/ 2147483647 h 12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463"/>
                <a:gd name="T118" fmla="*/ 0 h 126"/>
                <a:gd name="T119" fmla="*/ 463 w 463"/>
                <a:gd name="T120" fmla="*/ 126 h 12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463" h="126">
                  <a:moveTo>
                    <a:pt x="29" y="121"/>
                  </a:moveTo>
                  <a:lnTo>
                    <a:pt x="0" y="121"/>
                  </a:lnTo>
                  <a:lnTo>
                    <a:pt x="9" y="79"/>
                  </a:lnTo>
                  <a:lnTo>
                    <a:pt x="34" y="64"/>
                  </a:lnTo>
                  <a:lnTo>
                    <a:pt x="57" y="48"/>
                  </a:lnTo>
                  <a:lnTo>
                    <a:pt x="82" y="37"/>
                  </a:lnTo>
                  <a:lnTo>
                    <a:pt x="106" y="26"/>
                  </a:lnTo>
                  <a:lnTo>
                    <a:pt x="131" y="17"/>
                  </a:lnTo>
                  <a:lnTo>
                    <a:pt x="156" y="11"/>
                  </a:lnTo>
                  <a:lnTo>
                    <a:pt x="180" y="5"/>
                  </a:lnTo>
                  <a:lnTo>
                    <a:pt x="205" y="2"/>
                  </a:lnTo>
                  <a:lnTo>
                    <a:pt x="230" y="0"/>
                  </a:lnTo>
                  <a:lnTo>
                    <a:pt x="256" y="0"/>
                  </a:lnTo>
                  <a:lnTo>
                    <a:pt x="280" y="2"/>
                  </a:lnTo>
                  <a:lnTo>
                    <a:pt x="306" y="4"/>
                  </a:lnTo>
                  <a:lnTo>
                    <a:pt x="331" y="9"/>
                  </a:lnTo>
                  <a:lnTo>
                    <a:pt x="357" y="14"/>
                  </a:lnTo>
                  <a:lnTo>
                    <a:pt x="383" y="22"/>
                  </a:lnTo>
                  <a:lnTo>
                    <a:pt x="409" y="31"/>
                  </a:lnTo>
                  <a:lnTo>
                    <a:pt x="463" y="69"/>
                  </a:lnTo>
                  <a:lnTo>
                    <a:pt x="449" y="100"/>
                  </a:lnTo>
                  <a:lnTo>
                    <a:pt x="375" y="110"/>
                  </a:lnTo>
                  <a:lnTo>
                    <a:pt x="354" y="109"/>
                  </a:lnTo>
                  <a:lnTo>
                    <a:pt x="334" y="107"/>
                  </a:lnTo>
                  <a:lnTo>
                    <a:pt x="313" y="105"/>
                  </a:lnTo>
                  <a:lnTo>
                    <a:pt x="292" y="105"/>
                  </a:lnTo>
                  <a:lnTo>
                    <a:pt x="271" y="104"/>
                  </a:lnTo>
                  <a:lnTo>
                    <a:pt x="249" y="104"/>
                  </a:lnTo>
                  <a:lnTo>
                    <a:pt x="228" y="104"/>
                  </a:lnTo>
                  <a:lnTo>
                    <a:pt x="206" y="104"/>
                  </a:lnTo>
                  <a:lnTo>
                    <a:pt x="186" y="105"/>
                  </a:lnTo>
                  <a:lnTo>
                    <a:pt x="165" y="107"/>
                  </a:lnTo>
                  <a:lnTo>
                    <a:pt x="143" y="109"/>
                  </a:lnTo>
                  <a:lnTo>
                    <a:pt x="122" y="112"/>
                  </a:lnTo>
                  <a:lnTo>
                    <a:pt x="101" y="114"/>
                  </a:lnTo>
                  <a:lnTo>
                    <a:pt x="79" y="117"/>
                  </a:lnTo>
                  <a:lnTo>
                    <a:pt x="60" y="121"/>
                  </a:lnTo>
                  <a:lnTo>
                    <a:pt x="39" y="126"/>
                  </a:lnTo>
                  <a:lnTo>
                    <a:pt x="29" y="1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1" name="Freeform 528"/>
            <p:cNvSpPr>
              <a:spLocks/>
            </p:cNvSpPr>
            <p:nvPr/>
          </p:nvSpPr>
          <p:spPr bwMode="auto">
            <a:xfrm>
              <a:off x="7562851" y="3733801"/>
              <a:ext cx="87313" cy="15875"/>
            </a:xfrm>
            <a:custGeom>
              <a:avLst/>
              <a:gdLst>
                <a:gd name="T0" fmla="*/ 0 w 222"/>
                <a:gd name="T1" fmla="*/ 2147483647 h 41"/>
                <a:gd name="T2" fmla="*/ 2147483647 w 222"/>
                <a:gd name="T3" fmla="*/ 2147483647 h 41"/>
                <a:gd name="T4" fmla="*/ 2147483647 w 222"/>
                <a:gd name="T5" fmla="*/ 2147483647 h 41"/>
                <a:gd name="T6" fmla="*/ 2147483647 w 222"/>
                <a:gd name="T7" fmla="*/ 2147483647 h 41"/>
                <a:gd name="T8" fmla="*/ 2147483647 w 222"/>
                <a:gd name="T9" fmla="*/ 2147483647 h 41"/>
                <a:gd name="T10" fmla="*/ 2147483647 w 222"/>
                <a:gd name="T11" fmla="*/ 2147483647 h 41"/>
                <a:gd name="T12" fmla="*/ 2147483647 w 222"/>
                <a:gd name="T13" fmla="*/ 2147483647 h 41"/>
                <a:gd name="T14" fmla="*/ 2147483647 w 222"/>
                <a:gd name="T15" fmla="*/ 2147483647 h 41"/>
                <a:gd name="T16" fmla="*/ 2147483647 w 222"/>
                <a:gd name="T17" fmla="*/ 0 h 41"/>
                <a:gd name="T18" fmla="*/ 2147483647 w 222"/>
                <a:gd name="T19" fmla="*/ 0 h 41"/>
                <a:gd name="T20" fmla="*/ 2147483647 w 222"/>
                <a:gd name="T21" fmla="*/ 0 h 41"/>
                <a:gd name="T22" fmla="*/ 2147483647 w 222"/>
                <a:gd name="T23" fmla="*/ 2147483647 h 41"/>
                <a:gd name="T24" fmla="*/ 2147483647 w 222"/>
                <a:gd name="T25" fmla="*/ 2147483647 h 41"/>
                <a:gd name="T26" fmla="*/ 2147483647 w 222"/>
                <a:gd name="T27" fmla="*/ 2147483647 h 41"/>
                <a:gd name="T28" fmla="*/ 2147483647 w 222"/>
                <a:gd name="T29" fmla="*/ 2147483647 h 41"/>
                <a:gd name="T30" fmla="*/ 2147483647 w 222"/>
                <a:gd name="T31" fmla="*/ 2147483647 h 41"/>
                <a:gd name="T32" fmla="*/ 2147483647 w 222"/>
                <a:gd name="T33" fmla="*/ 2147483647 h 41"/>
                <a:gd name="T34" fmla="*/ 2147483647 w 222"/>
                <a:gd name="T35" fmla="*/ 2147483647 h 41"/>
                <a:gd name="T36" fmla="*/ 0 w 222"/>
                <a:gd name="T37" fmla="*/ 2147483647 h 4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2"/>
                <a:gd name="T58" fmla="*/ 0 h 41"/>
                <a:gd name="T59" fmla="*/ 222 w 222"/>
                <a:gd name="T60" fmla="*/ 41 h 4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2" h="41">
                  <a:moveTo>
                    <a:pt x="0" y="36"/>
                  </a:moveTo>
                  <a:lnTo>
                    <a:pt x="13" y="28"/>
                  </a:lnTo>
                  <a:lnTo>
                    <a:pt x="25" y="22"/>
                  </a:lnTo>
                  <a:lnTo>
                    <a:pt x="39" y="15"/>
                  </a:lnTo>
                  <a:lnTo>
                    <a:pt x="52" y="10"/>
                  </a:lnTo>
                  <a:lnTo>
                    <a:pt x="66" y="6"/>
                  </a:lnTo>
                  <a:lnTo>
                    <a:pt x="79" y="4"/>
                  </a:lnTo>
                  <a:lnTo>
                    <a:pt x="94" y="1"/>
                  </a:lnTo>
                  <a:lnTo>
                    <a:pt x="107" y="0"/>
                  </a:lnTo>
                  <a:lnTo>
                    <a:pt x="121" y="0"/>
                  </a:lnTo>
                  <a:lnTo>
                    <a:pt x="135" y="0"/>
                  </a:lnTo>
                  <a:lnTo>
                    <a:pt x="149" y="1"/>
                  </a:lnTo>
                  <a:lnTo>
                    <a:pt x="164" y="2"/>
                  </a:lnTo>
                  <a:lnTo>
                    <a:pt x="177" y="5"/>
                  </a:lnTo>
                  <a:lnTo>
                    <a:pt x="192" y="9"/>
                  </a:lnTo>
                  <a:lnTo>
                    <a:pt x="207" y="14"/>
                  </a:lnTo>
                  <a:lnTo>
                    <a:pt x="222" y="19"/>
                  </a:lnTo>
                  <a:lnTo>
                    <a:pt x="168" y="41"/>
                  </a:lnTo>
                  <a:lnTo>
                    <a:pt x="0" y="36"/>
                  </a:lnTo>
                  <a:close/>
                </a:path>
              </a:pathLst>
            </a:custGeom>
            <a:solidFill>
              <a:srgbClr val="00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2" name="Freeform 529"/>
            <p:cNvSpPr>
              <a:spLocks/>
            </p:cNvSpPr>
            <p:nvPr/>
          </p:nvSpPr>
          <p:spPr bwMode="auto">
            <a:xfrm>
              <a:off x="7699375" y="4054475"/>
              <a:ext cx="617538" cy="458788"/>
            </a:xfrm>
            <a:custGeom>
              <a:avLst/>
              <a:gdLst>
                <a:gd name="T0" fmla="*/ 2147483647 w 1555"/>
                <a:gd name="T1" fmla="*/ 2147483647 h 1156"/>
                <a:gd name="T2" fmla="*/ 2147483647 w 1555"/>
                <a:gd name="T3" fmla="*/ 2147483647 h 1156"/>
                <a:gd name="T4" fmla="*/ 2147483647 w 1555"/>
                <a:gd name="T5" fmla="*/ 2147483647 h 1156"/>
                <a:gd name="T6" fmla="*/ 2147483647 w 1555"/>
                <a:gd name="T7" fmla="*/ 2147483647 h 1156"/>
                <a:gd name="T8" fmla="*/ 2147483647 w 1555"/>
                <a:gd name="T9" fmla="*/ 2147483647 h 1156"/>
                <a:gd name="T10" fmla="*/ 2147483647 w 1555"/>
                <a:gd name="T11" fmla="*/ 2147483647 h 1156"/>
                <a:gd name="T12" fmla="*/ 2147483647 w 1555"/>
                <a:gd name="T13" fmla="*/ 2147483647 h 1156"/>
                <a:gd name="T14" fmla="*/ 2147483647 w 1555"/>
                <a:gd name="T15" fmla="*/ 2147483647 h 1156"/>
                <a:gd name="T16" fmla="*/ 2147483647 w 1555"/>
                <a:gd name="T17" fmla="*/ 2147483647 h 1156"/>
                <a:gd name="T18" fmla="*/ 2147483647 w 1555"/>
                <a:gd name="T19" fmla="*/ 2147483647 h 1156"/>
                <a:gd name="T20" fmla="*/ 2147483647 w 1555"/>
                <a:gd name="T21" fmla="*/ 2147483647 h 1156"/>
                <a:gd name="T22" fmla="*/ 2147483647 w 1555"/>
                <a:gd name="T23" fmla="*/ 2147483647 h 1156"/>
                <a:gd name="T24" fmla="*/ 2147483647 w 1555"/>
                <a:gd name="T25" fmla="*/ 2147483647 h 1156"/>
                <a:gd name="T26" fmla="*/ 2147483647 w 1555"/>
                <a:gd name="T27" fmla="*/ 2147483647 h 1156"/>
                <a:gd name="T28" fmla="*/ 2147483647 w 1555"/>
                <a:gd name="T29" fmla="*/ 2147483647 h 1156"/>
                <a:gd name="T30" fmla="*/ 2147483647 w 1555"/>
                <a:gd name="T31" fmla="*/ 2147483647 h 1156"/>
                <a:gd name="T32" fmla="*/ 2147483647 w 1555"/>
                <a:gd name="T33" fmla="*/ 2147483647 h 1156"/>
                <a:gd name="T34" fmla="*/ 2147483647 w 1555"/>
                <a:gd name="T35" fmla="*/ 2147483647 h 1156"/>
                <a:gd name="T36" fmla="*/ 2147483647 w 1555"/>
                <a:gd name="T37" fmla="*/ 2147483647 h 1156"/>
                <a:gd name="T38" fmla="*/ 2147483647 w 1555"/>
                <a:gd name="T39" fmla="*/ 2147483647 h 1156"/>
                <a:gd name="T40" fmla="*/ 2147483647 w 1555"/>
                <a:gd name="T41" fmla="*/ 0 h 1156"/>
                <a:gd name="T42" fmla="*/ 2147483647 w 1555"/>
                <a:gd name="T43" fmla="*/ 2147483647 h 1156"/>
                <a:gd name="T44" fmla="*/ 2147483647 w 1555"/>
                <a:gd name="T45" fmla="*/ 2147483647 h 1156"/>
                <a:gd name="T46" fmla="*/ 2147483647 w 1555"/>
                <a:gd name="T47" fmla="*/ 2147483647 h 1156"/>
                <a:gd name="T48" fmla="*/ 2147483647 w 1555"/>
                <a:gd name="T49" fmla="*/ 2147483647 h 1156"/>
                <a:gd name="T50" fmla="*/ 2147483647 w 1555"/>
                <a:gd name="T51" fmla="*/ 2147483647 h 1156"/>
                <a:gd name="T52" fmla="*/ 2147483647 w 1555"/>
                <a:gd name="T53" fmla="*/ 2147483647 h 1156"/>
                <a:gd name="T54" fmla="*/ 2147483647 w 1555"/>
                <a:gd name="T55" fmla="*/ 2147483647 h 1156"/>
                <a:gd name="T56" fmla="*/ 2147483647 w 1555"/>
                <a:gd name="T57" fmla="*/ 2147483647 h 1156"/>
                <a:gd name="T58" fmla="*/ 2147483647 w 1555"/>
                <a:gd name="T59" fmla="*/ 2147483647 h 1156"/>
                <a:gd name="T60" fmla="*/ 2147483647 w 1555"/>
                <a:gd name="T61" fmla="*/ 2147483647 h 1156"/>
                <a:gd name="T62" fmla="*/ 2147483647 w 1555"/>
                <a:gd name="T63" fmla="*/ 2147483647 h 1156"/>
                <a:gd name="T64" fmla="*/ 2147483647 w 1555"/>
                <a:gd name="T65" fmla="*/ 2147483647 h 1156"/>
                <a:gd name="T66" fmla="*/ 2147483647 w 1555"/>
                <a:gd name="T67" fmla="*/ 2147483647 h 1156"/>
                <a:gd name="T68" fmla="*/ 2147483647 w 1555"/>
                <a:gd name="T69" fmla="*/ 2147483647 h 1156"/>
                <a:gd name="T70" fmla="*/ 2147483647 w 1555"/>
                <a:gd name="T71" fmla="*/ 2147483647 h 1156"/>
                <a:gd name="T72" fmla="*/ 2147483647 w 1555"/>
                <a:gd name="T73" fmla="*/ 2147483647 h 1156"/>
                <a:gd name="T74" fmla="*/ 2147483647 w 1555"/>
                <a:gd name="T75" fmla="*/ 2147483647 h 1156"/>
                <a:gd name="T76" fmla="*/ 2147483647 w 1555"/>
                <a:gd name="T77" fmla="*/ 2147483647 h 1156"/>
                <a:gd name="T78" fmla="*/ 2147483647 w 1555"/>
                <a:gd name="T79" fmla="*/ 2147483647 h 1156"/>
                <a:gd name="T80" fmla="*/ 2147483647 w 1555"/>
                <a:gd name="T81" fmla="*/ 2147483647 h 1156"/>
                <a:gd name="T82" fmla="*/ 2147483647 w 1555"/>
                <a:gd name="T83" fmla="*/ 2147483647 h 1156"/>
                <a:gd name="T84" fmla="*/ 2147483647 w 1555"/>
                <a:gd name="T85" fmla="*/ 2147483647 h 1156"/>
                <a:gd name="T86" fmla="*/ 2147483647 w 1555"/>
                <a:gd name="T87" fmla="*/ 2147483647 h 1156"/>
                <a:gd name="T88" fmla="*/ 2147483647 w 1555"/>
                <a:gd name="T89" fmla="*/ 2147483647 h 1156"/>
                <a:gd name="T90" fmla="*/ 2147483647 w 1555"/>
                <a:gd name="T91" fmla="*/ 2147483647 h 1156"/>
                <a:gd name="T92" fmla="*/ 2147483647 w 1555"/>
                <a:gd name="T93" fmla="*/ 2147483647 h 1156"/>
                <a:gd name="T94" fmla="*/ 2147483647 w 1555"/>
                <a:gd name="T95" fmla="*/ 2147483647 h 1156"/>
                <a:gd name="T96" fmla="*/ 2147483647 w 1555"/>
                <a:gd name="T97" fmla="*/ 2147483647 h 1156"/>
                <a:gd name="T98" fmla="*/ 2147483647 w 1555"/>
                <a:gd name="T99" fmla="*/ 2147483647 h 1156"/>
                <a:gd name="T100" fmla="*/ 2147483647 w 1555"/>
                <a:gd name="T101" fmla="*/ 2147483647 h 1156"/>
                <a:gd name="T102" fmla="*/ 2147483647 w 1555"/>
                <a:gd name="T103" fmla="*/ 2147483647 h 1156"/>
                <a:gd name="T104" fmla="*/ 2147483647 w 1555"/>
                <a:gd name="T105" fmla="*/ 2147483647 h 1156"/>
                <a:gd name="T106" fmla="*/ 2147483647 w 1555"/>
                <a:gd name="T107" fmla="*/ 2147483647 h 1156"/>
                <a:gd name="T108" fmla="*/ 2147483647 w 1555"/>
                <a:gd name="T109" fmla="*/ 2147483647 h 1156"/>
                <a:gd name="T110" fmla="*/ 2147483647 w 1555"/>
                <a:gd name="T111" fmla="*/ 2147483647 h 1156"/>
                <a:gd name="T112" fmla="*/ 2147483647 w 1555"/>
                <a:gd name="T113" fmla="*/ 2147483647 h 1156"/>
                <a:gd name="T114" fmla="*/ 2147483647 w 1555"/>
                <a:gd name="T115" fmla="*/ 2147483647 h 115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555"/>
                <a:gd name="T175" fmla="*/ 0 h 1156"/>
                <a:gd name="T176" fmla="*/ 1555 w 1555"/>
                <a:gd name="T177" fmla="*/ 1156 h 115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555" h="1156">
                  <a:moveTo>
                    <a:pt x="912" y="1156"/>
                  </a:moveTo>
                  <a:lnTo>
                    <a:pt x="873" y="1136"/>
                  </a:lnTo>
                  <a:lnTo>
                    <a:pt x="832" y="1119"/>
                  </a:lnTo>
                  <a:lnTo>
                    <a:pt x="790" y="1107"/>
                  </a:lnTo>
                  <a:lnTo>
                    <a:pt x="745" y="1098"/>
                  </a:lnTo>
                  <a:lnTo>
                    <a:pt x="700" y="1091"/>
                  </a:lnTo>
                  <a:lnTo>
                    <a:pt x="653" y="1089"/>
                  </a:lnTo>
                  <a:lnTo>
                    <a:pt x="605" y="1089"/>
                  </a:lnTo>
                  <a:lnTo>
                    <a:pt x="557" y="1091"/>
                  </a:lnTo>
                  <a:lnTo>
                    <a:pt x="509" y="1095"/>
                  </a:lnTo>
                  <a:lnTo>
                    <a:pt x="461" y="1101"/>
                  </a:lnTo>
                  <a:lnTo>
                    <a:pt x="412" y="1107"/>
                  </a:lnTo>
                  <a:lnTo>
                    <a:pt x="365" y="1115"/>
                  </a:lnTo>
                  <a:lnTo>
                    <a:pt x="320" y="1123"/>
                  </a:lnTo>
                  <a:lnTo>
                    <a:pt x="276" y="1130"/>
                  </a:lnTo>
                  <a:lnTo>
                    <a:pt x="233" y="1138"/>
                  </a:lnTo>
                  <a:lnTo>
                    <a:pt x="191" y="1146"/>
                  </a:lnTo>
                  <a:lnTo>
                    <a:pt x="203" y="1032"/>
                  </a:lnTo>
                  <a:lnTo>
                    <a:pt x="212" y="931"/>
                  </a:lnTo>
                  <a:lnTo>
                    <a:pt x="221" y="837"/>
                  </a:lnTo>
                  <a:lnTo>
                    <a:pt x="225" y="751"/>
                  </a:lnTo>
                  <a:lnTo>
                    <a:pt x="224" y="664"/>
                  </a:lnTo>
                  <a:lnTo>
                    <a:pt x="216" y="574"/>
                  </a:lnTo>
                  <a:lnTo>
                    <a:pt x="202" y="478"/>
                  </a:lnTo>
                  <a:lnTo>
                    <a:pt x="177" y="373"/>
                  </a:lnTo>
                  <a:lnTo>
                    <a:pt x="155" y="356"/>
                  </a:lnTo>
                  <a:lnTo>
                    <a:pt x="130" y="338"/>
                  </a:lnTo>
                  <a:lnTo>
                    <a:pt x="104" y="321"/>
                  </a:lnTo>
                  <a:lnTo>
                    <a:pt x="80" y="302"/>
                  </a:lnTo>
                  <a:lnTo>
                    <a:pt x="56" y="282"/>
                  </a:lnTo>
                  <a:lnTo>
                    <a:pt x="34" y="260"/>
                  </a:lnTo>
                  <a:lnTo>
                    <a:pt x="15" y="237"/>
                  </a:lnTo>
                  <a:lnTo>
                    <a:pt x="0" y="211"/>
                  </a:lnTo>
                  <a:lnTo>
                    <a:pt x="33" y="164"/>
                  </a:lnTo>
                  <a:lnTo>
                    <a:pt x="59" y="123"/>
                  </a:lnTo>
                  <a:lnTo>
                    <a:pt x="82" y="88"/>
                  </a:lnTo>
                  <a:lnTo>
                    <a:pt x="100" y="59"/>
                  </a:lnTo>
                  <a:lnTo>
                    <a:pt x="116" y="36"/>
                  </a:lnTo>
                  <a:lnTo>
                    <a:pt x="130" y="18"/>
                  </a:lnTo>
                  <a:lnTo>
                    <a:pt x="143" y="6"/>
                  </a:lnTo>
                  <a:lnTo>
                    <a:pt x="156" y="0"/>
                  </a:lnTo>
                  <a:lnTo>
                    <a:pt x="169" y="0"/>
                  </a:lnTo>
                  <a:lnTo>
                    <a:pt x="185" y="5"/>
                  </a:lnTo>
                  <a:lnTo>
                    <a:pt x="203" y="15"/>
                  </a:lnTo>
                  <a:lnTo>
                    <a:pt x="224" y="32"/>
                  </a:lnTo>
                  <a:lnTo>
                    <a:pt x="250" y="54"/>
                  </a:lnTo>
                  <a:lnTo>
                    <a:pt x="279" y="80"/>
                  </a:lnTo>
                  <a:lnTo>
                    <a:pt x="316" y="111"/>
                  </a:lnTo>
                  <a:lnTo>
                    <a:pt x="360" y="149"/>
                  </a:lnTo>
                  <a:lnTo>
                    <a:pt x="399" y="161"/>
                  </a:lnTo>
                  <a:lnTo>
                    <a:pt x="439" y="172"/>
                  </a:lnTo>
                  <a:lnTo>
                    <a:pt x="478" y="183"/>
                  </a:lnTo>
                  <a:lnTo>
                    <a:pt x="517" y="193"/>
                  </a:lnTo>
                  <a:lnTo>
                    <a:pt x="556" y="202"/>
                  </a:lnTo>
                  <a:lnTo>
                    <a:pt x="594" y="211"/>
                  </a:lnTo>
                  <a:lnTo>
                    <a:pt x="631" y="219"/>
                  </a:lnTo>
                  <a:lnTo>
                    <a:pt x="669" y="227"/>
                  </a:lnTo>
                  <a:lnTo>
                    <a:pt x="707" y="234"/>
                  </a:lnTo>
                  <a:lnTo>
                    <a:pt x="743" y="241"/>
                  </a:lnTo>
                  <a:lnTo>
                    <a:pt x="781" y="247"/>
                  </a:lnTo>
                  <a:lnTo>
                    <a:pt x="816" y="255"/>
                  </a:lnTo>
                  <a:lnTo>
                    <a:pt x="853" y="262"/>
                  </a:lnTo>
                  <a:lnTo>
                    <a:pt x="888" y="270"/>
                  </a:lnTo>
                  <a:lnTo>
                    <a:pt x="926" y="276"/>
                  </a:lnTo>
                  <a:lnTo>
                    <a:pt x="962" y="282"/>
                  </a:lnTo>
                  <a:lnTo>
                    <a:pt x="999" y="289"/>
                  </a:lnTo>
                  <a:lnTo>
                    <a:pt x="1035" y="297"/>
                  </a:lnTo>
                  <a:lnTo>
                    <a:pt x="1070" y="303"/>
                  </a:lnTo>
                  <a:lnTo>
                    <a:pt x="1108" y="311"/>
                  </a:lnTo>
                  <a:lnTo>
                    <a:pt x="1143" y="320"/>
                  </a:lnTo>
                  <a:lnTo>
                    <a:pt x="1180" y="329"/>
                  </a:lnTo>
                  <a:lnTo>
                    <a:pt x="1215" y="338"/>
                  </a:lnTo>
                  <a:lnTo>
                    <a:pt x="1253" y="349"/>
                  </a:lnTo>
                  <a:lnTo>
                    <a:pt x="1291" y="359"/>
                  </a:lnTo>
                  <a:lnTo>
                    <a:pt x="1327" y="371"/>
                  </a:lnTo>
                  <a:lnTo>
                    <a:pt x="1365" y="384"/>
                  </a:lnTo>
                  <a:lnTo>
                    <a:pt x="1402" y="398"/>
                  </a:lnTo>
                  <a:lnTo>
                    <a:pt x="1440" y="412"/>
                  </a:lnTo>
                  <a:lnTo>
                    <a:pt x="1478" y="428"/>
                  </a:lnTo>
                  <a:lnTo>
                    <a:pt x="1516" y="443"/>
                  </a:lnTo>
                  <a:lnTo>
                    <a:pt x="1555" y="461"/>
                  </a:lnTo>
                  <a:lnTo>
                    <a:pt x="1555" y="469"/>
                  </a:lnTo>
                  <a:lnTo>
                    <a:pt x="1555" y="477"/>
                  </a:lnTo>
                  <a:lnTo>
                    <a:pt x="1555" y="485"/>
                  </a:lnTo>
                  <a:lnTo>
                    <a:pt x="1555" y="491"/>
                  </a:lnTo>
                  <a:lnTo>
                    <a:pt x="1522" y="500"/>
                  </a:lnTo>
                  <a:lnTo>
                    <a:pt x="1493" y="509"/>
                  </a:lnTo>
                  <a:lnTo>
                    <a:pt x="1470" y="521"/>
                  </a:lnTo>
                  <a:lnTo>
                    <a:pt x="1449" y="533"/>
                  </a:lnTo>
                  <a:lnTo>
                    <a:pt x="1431" y="546"/>
                  </a:lnTo>
                  <a:lnTo>
                    <a:pt x="1415" y="560"/>
                  </a:lnTo>
                  <a:lnTo>
                    <a:pt x="1398" y="573"/>
                  </a:lnTo>
                  <a:lnTo>
                    <a:pt x="1384" y="585"/>
                  </a:lnTo>
                  <a:lnTo>
                    <a:pt x="1367" y="598"/>
                  </a:lnTo>
                  <a:lnTo>
                    <a:pt x="1350" y="608"/>
                  </a:lnTo>
                  <a:lnTo>
                    <a:pt x="1331" y="618"/>
                  </a:lnTo>
                  <a:lnTo>
                    <a:pt x="1307" y="626"/>
                  </a:lnTo>
                  <a:lnTo>
                    <a:pt x="1280" y="631"/>
                  </a:lnTo>
                  <a:lnTo>
                    <a:pt x="1248" y="634"/>
                  </a:lnTo>
                  <a:lnTo>
                    <a:pt x="1211" y="633"/>
                  </a:lnTo>
                  <a:lnTo>
                    <a:pt x="1167" y="629"/>
                  </a:lnTo>
                  <a:lnTo>
                    <a:pt x="1176" y="701"/>
                  </a:lnTo>
                  <a:lnTo>
                    <a:pt x="1185" y="765"/>
                  </a:lnTo>
                  <a:lnTo>
                    <a:pt x="1193" y="818"/>
                  </a:lnTo>
                  <a:lnTo>
                    <a:pt x="1198" y="866"/>
                  </a:lnTo>
                  <a:lnTo>
                    <a:pt x="1202" y="903"/>
                  </a:lnTo>
                  <a:lnTo>
                    <a:pt x="1204" y="937"/>
                  </a:lnTo>
                  <a:lnTo>
                    <a:pt x="1201" y="966"/>
                  </a:lnTo>
                  <a:lnTo>
                    <a:pt x="1193" y="989"/>
                  </a:lnTo>
                  <a:lnTo>
                    <a:pt x="1183" y="1010"/>
                  </a:lnTo>
                  <a:lnTo>
                    <a:pt x="1165" y="1029"/>
                  </a:lnTo>
                  <a:lnTo>
                    <a:pt x="1141" y="1046"/>
                  </a:lnTo>
                  <a:lnTo>
                    <a:pt x="1112" y="1064"/>
                  </a:lnTo>
                  <a:lnTo>
                    <a:pt x="1074" y="1085"/>
                  </a:lnTo>
                  <a:lnTo>
                    <a:pt x="1028" y="1104"/>
                  </a:lnTo>
                  <a:lnTo>
                    <a:pt x="974" y="1129"/>
                  </a:lnTo>
                  <a:lnTo>
                    <a:pt x="912" y="11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3" name="Freeform 530"/>
            <p:cNvSpPr>
              <a:spLocks/>
            </p:cNvSpPr>
            <p:nvPr/>
          </p:nvSpPr>
          <p:spPr bwMode="auto">
            <a:xfrm>
              <a:off x="7791451" y="4214814"/>
              <a:ext cx="265113" cy="276225"/>
            </a:xfrm>
            <a:custGeom>
              <a:avLst/>
              <a:gdLst>
                <a:gd name="T0" fmla="*/ 2147483647 w 670"/>
                <a:gd name="T1" fmla="*/ 2147483647 h 695"/>
                <a:gd name="T2" fmla="*/ 2147483647 w 670"/>
                <a:gd name="T3" fmla="*/ 2147483647 h 695"/>
                <a:gd name="T4" fmla="*/ 2147483647 w 670"/>
                <a:gd name="T5" fmla="*/ 2147483647 h 695"/>
                <a:gd name="T6" fmla="*/ 2147483647 w 670"/>
                <a:gd name="T7" fmla="*/ 2147483647 h 695"/>
                <a:gd name="T8" fmla="*/ 2147483647 w 670"/>
                <a:gd name="T9" fmla="*/ 2147483647 h 695"/>
                <a:gd name="T10" fmla="*/ 2147483647 w 670"/>
                <a:gd name="T11" fmla="*/ 2147483647 h 695"/>
                <a:gd name="T12" fmla="*/ 2147483647 w 670"/>
                <a:gd name="T13" fmla="*/ 2147483647 h 695"/>
                <a:gd name="T14" fmla="*/ 2147483647 w 670"/>
                <a:gd name="T15" fmla="*/ 2147483647 h 695"/>
                <a:gd name="T16" fmla="*/ 2147483647 w 670"/>
                <a:gd name="T17" fmla="*/ 2147483647 h 695"/>
                <a:gd name="T18" fmla="*/ 2147483647 w 670"/>
                <a:gd name="T19" fmla="*/ 2147483647 h 695"/>
                <a:gd name="T20" fmla="*/ 2147483647 w 670"/>
                <a:gd name="T21" fmla="*/ 2147483647 h 695"/>
                <a:gd name="T22" fmla="*/ 2147483647 w 670"/>
                <a:gd name="T23" fmla="*/ 2147483647 h 695"/>
                <a:gd name="T24" fmla="*/ 2147483647 w 670"/>
                <a:gd name="T25" fmla="*/ 2147483647 h 695"/>
                <a:gd name="T26" fmla="*/ 2147483647 w 670"/>
                <a:gd name="T27" fmla="*/ 2147483647 h 695"/>
                <a:gd name="T28" fmla="*/ 2147483647 w 670"/>
                <a:gd name="T29" fmla="*/ 2147483647 h 695"/>
                <a:gd name="T30" fmla="*/ 2147483647 w 670"/>
                <a:gd name="T31" fmla="*/ 2147483647 h 695"/>
                <a:gd name="T32" fmla="*/ 2147483647 w 670"/>
                <a:gd name="T33" fmla="*/ 2147483647 h 695"/>
                <a:gd name="T34" fmla="*/ 2147483647 w 670"/>
                <a:gd name="T35" fmla="*/ 2147483647 h 695"/>
                <a:gd name="T36" fmla="*/ 2147483647 w 670"/>
                <a:gd name="T37" fmla="*/ 2147483647 h 695"/>
                <a:gd name="T38" fmla="*/ 2147483647 w 670"/>
                <a:gd name="T39" fmla="*/ 2147483647 h 695"/>
                <a:gd name="T40" fmla="*/ 2147483647 w 670"/>
                <a:gd name="T41" fmla="*/ 2147483647 h 695"/>
                <a:gd name="T42" fmla="*/ 2147483647 w 670"/>
                <a:gd name="T43" fmla="*/ 2147483647 h 695"/>
                <a:gd name="T44" fmla="*/ 2147483647 w 670"/>
                <a:gd name="T45" fmla="*/ 2147483647 h 695"/>
                <a:gd name="T46" fmla="*/ 2147483647 w 670"/>
                <a:gd name="T47" fmla="*/ 2147483647 h 695"/>
                <a:gd name="T48" fmla="*/ 0 w 670"/>
                <a:gd name="T49" fmla="*/ 2147483647 h 695"/>
                <a:gd name="T50" fmla="*/ 2147483647 w 670"/>
                <a:gd name="T51" fmla="*/ 2147483647 h 695"/>
                <a:gd name="T52" fmla="*/ 2147483647 w 670"/>
                <a:gd name="T53" fmla="*/ 2147483647 h 695"/>
                <a:gd name="T54" fmla="*/ 2147483647 w 670"/>
                <a:gd name="T55" fmla="*/ 2147483647 h 695"/>
                <a:gd name="T56" fmla="*/ 2147483647 w 670"/>
                <a:gd name="T57" fmla="*/ 0 h 695"/>
                <a:gd name="T58" fmla="*/ 2147483647 w 670"/>
                <a:gd name="T59" fmla="*/ 2147483647 h 695"/>
                <a:gd name="T60" fmla="*/ 2147483647 w 670"/>
                <a:gd name="T61" fmla="*/ 2147483647 h 695"/>
                <a:gd name="T62" fmla="*/ 2147483647 w 670"/>
                <a:gd name="T63" fmla="*/ 2147483647 h 695"/>
                <a:gd name="T64" fmla="*/ 2147483647 w 670"/>
                <a:gd name="T65" fmla="*/ 2147483647 h 695"/>
                <a:gd name="T66" fmla="*/ 2147483647 w 670"/>
                <a:gd name="T67" fmla="*/ 2147483647 h 695"/>
                <a:gd name="T68" fmla="*/ 2147483647 w 670"/>
                <a:gd name="T69" fmla="*/ 2147483647 h 695"/>
                <a:gd name="T70" fmla="*/ 2147483647 w 670"/>
                <a:gd name="T71" fmla="*/ 2147483647 h 695"/>
                <a:gd name="T72" fmla="*/ 2147483647 w 670"/>
                <a:gd name="T73" fmla="*/ 2147483647 h 695"/>
                <a:gd name="T74" fmla="*/ 2147483647 w 670"/>
                <a:gd name="T75" fmla="*/ 2147483647 h 695"/>
                <a:gd name="T76" fmla="*/ 2147483647 w 670"/>
                <a:gd name="T77" fmla="*/ 2147483647 h 695"/>
                <a:gd name="T78" fmla="*/ 2147483647 w 670"/>
                <a:gd name="T79" fmla="*/ 2147483647 h 695"/>
                <a:gd name="T80" fmla="*/ 2147483647 w 670"/>
                <a:gd name="T81" fmla="*/ 2147483647 h 695"/>
                <a:gd name="T82" fmla="*/ 2147483647 w 670"/>
                <a:gd name="T83" fmla="*/ 2147483647 h 695"/>
                <a:gd name="T84" fmla="*/ 2147483647 w 670"/>
                <a:gd name="T85" fmla="*/ 2147483647 h 695"/>
                <a:gd name="T86" fmla="*/ 2147483647 w 670"/>
                <a:gd name="T87" fmla="*/ 2147483647 h 695"/>
                <a:gd name="T88" fmla="*/ 2147483647 w 670"/>
                <a:gd name="T89" fmla="*/ 2147483647 h 695"/>
                <a:gd name="T90" fmla="*/ 2147483647 w 670"/>
                <a:gd name="T91" fmla="*/ 2147483647 h 695"/>
                <a:gd name="T92" fmla="*/ 2147483647 w 670"/>
                <a:gd name="T93" fmla="*/ 2147483647 h 695"/>
                <a:gd name="T94" fmla="*/ 2147483647 w 670"/>
                <a:gd name="T95" fmla="*/ 2147483647 h 695"/>
                <a:gd name="T96" fmla="*/ 2147483647 w 670"/>
                <a:gd name="T97" fmla="*/ 2147483647 h 695"/>
                <a:gd name="T98" fmla="*/ 2147483647 w 670"/>
                <a:gd name="T99" fmla="*/ 2147483647 h 695"/>
                <a:gd name="T100" fmla="*/ 2147483647 w 670"/>
                <a:gd name="T101" fmla="*/ 2147483647 h 695"/>
                <a:gd name="T102" fmla="*/ 2147483647 w 670"/>
                <a:gd name="T103" fmla="*/ 2147483647 h 695"/>
                <a:gd name="T104" fmla="*/ 2147483647 w 670"/>
                <a:gd name="T105" fmla="*/ 2147483647 h 695"/>
                <a:gd name="T106" fmla="*/ 2147483647 w 670"/>
                <a:gd name="T107" fmla="*/ 2147483647 h 695"/>
                <a:gd name="T108" fmla="*/ 2147483647 w 670"/>
                <a:gd name="T109" fmla="*/ 2147483647 h 695"/>
                <a:gd name="T110" fmla="*/ 2147483647 w 670"/>
                <a:gd name="T111" fmla="*/ 2147483647 h 695"/>
                <a:gd name="T112" fmla="*/ 2147483647 w 670"/>
                <a:gd name="T113" fmla="*/ 2147483647 h 695"/>
                <a:gd name="T114" fmla="*/ 2147483647 w 670"/>
                <a:gd name="T115" fmla="*/ 2147483647 h 695"/>
                <a:gd name="T116" fmla="*/ 2147483647 w 670"/>
                <a:gd name="T117" fmla="*/ 2147483647 h 695"/>
                <a:gd name="T118" fmla="*/ 2147483647 w 670"/>
                <a:gd name="T119" fmla="*/ 2147483647 h 695"/>
                <a:gd name="T120" fmla="*/ 2147483647 w 670"/>
                <a:gd name="T121" fmla="*/ 2147483647 h 6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70"/>
                <a:gd name="T184" fmla="*/ 0 h 695"/>
                <a:gd name="T185" fmla="*/ 670 w 670"/>
                <a:gd name="T186" fmla="*/ 695 h 69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70" h="695">
                  <a:moveTo>
                    <a:pt x="586" y="690"/>
                  </a:moveTo>
                  <a:lnTo>
                    <a:pt x="552" y="680"/>
                  </a:lnTo>
                  <a:lnTo>
                    <a:pt x="516" y="671"/>
                  </a:lnTo>
                  <a:lnTo>
                    <a:pt x="481" y="663"/>
                  </a:lnTo>
                  <a:lnTo>
                    <a:pt x="447" y="658"/>
                  </a:lnTo>
                  <a:lnTo>
                    <a:pt x="412" y="652"/>
                  </a:lnTo>
                  <a:lnTo>
                    <a:pt x="378" y="649"/>
                  </a:lnTo>
                  <a:lnTo>
                    <a:pt x="342" y="646"/>
                  </a:lnTo>
                  <a:lnTo>
                    <a:pt x="307" y="645"/>
                  </a:lnTo>
                  <a:lnTo>
                    <a:pt x="272" y="645"/>
                  </a:lnTo>
                  <a:lnTo>
                    <a:pt x="237" y="646"/>
                  </a:lnTo>
                  <a:lnTo>
                    <a:pt x="202" y="649"/>
                  </a:lnTo>
                  <a:lnTo>
                    <a:pt x="165" y="651"/>
                  </a:lnTo>
                  <a:lnTo>
                    <a:pt x="129" y="655"/>
                  </a:lnTo>
                  <a:lnTo>
                    <a:pt x="93" y="662"/>
                  </a:lnTo>
                  <a:lnTo>
                    <a:pt x="56" y="667"/>
                  </a:lnTo>
                  <a:lnTo>
                    <a:pt x="20" y="675"/>
                  </a:lnTo>
                  <a:lnTo>
                    <a:pt x="21" y="610"/>
                  </a:lnTo>
                  <a:lnTo>
                    <a:pt x="28" y="529"/>
                  </a:lnTo>
                  <a:lnTo>
                    <a:pt x="34" y="440"/>
                  </a:lnTo>
                  <a:lnTo>
                    <a:pt x="42" y="349"/>
                  </a:lnTo>
                  <a:lnTo>
                    <a:pt x="45" y="258"/>
                  </a:lnTo>
                  <a:lnTo>
                    <a:pt x="39" y="174"/>
                  </a:lnTo>
                  <a:lnTo>
                    <a:pt x="26" y="103"/>
                  </a:lnTo>
                  <a:lnTo>
                    <a:pt x="0" y="47"/>
                  </a:lnTo>
                  <a:lnTo>
                    <a:pt x="6" y="35"/>
                  </a:lnTo>
                  <a:lnTo>
                    <a:pt x="12" y="24"/>
                  </a:lnTo>
                  <a:lnTo>
                    <a:pt x="16" y="12"/>
                  </a:lnTo>
                  <a:lnTo>
                    <a:pt x="20" y="0"/>
                  </a:lnTo>
                  <a:lnTo>
                    <a:pt x="51" y="7"/>
                  </a:lnTo>
                  <a:lnTo>
                    <a:pt x="85" y="15"/>
                  </a:lnTo>
                  <a:lnTo>
                    <a:pt x="124" y="21"/>
                  </a:lnTo>
                  <a:lnTo>
                    <a:pt x="164" y="29"/>
                  </a:lnTo>
                  <a:lnTo>
                    <a:pt x="206" y="37"/>
                  </a:lnTo>
                  <a:lnTo>
                    <a:pt x="251" y="46"/>
                  </a:lnTo>
                  <a:lnTo>
                    <a:pt x="295" y="55"/>
                  </a:lnTo>
                  <a:lnTo>
                    <a:pt x="341" y="64"/>
                  </a:lnTo>
                  <a:lnTo>
                    <a:pt x="385" y="74"/>
                  </a:lnTo>
                  <a:lnTo>
                    <a:pt x="429" y="85"/>
                  </a:lnTo>
                  <a:lnTo>
                    <a:pt x="470" y="96"/>
                  </a:lnTo>
                  <a:lnTo>
                    <a:pt x="509" y="109"/>
                  </a:lnTo>
                  <a:lnTo>
                    <a:pt x="546" y="122"/>
                  </a:lnTo>
                  <a:lnTo>
                    <a:pt x="579" y="135"/>
                  </a:lnTo>
                  <a:lnTo>
                    <a:pt x="607" y="151"/>
                  </a:lnTo>
                  <a:lnTo>
                    <a:pt x="631" y="166"/>
                  </a:lnTo>
                  <a:lnTo>
                    <a:pt x="635" y="234"/>
                  </a:lnTo>
                  <a:lnTo>
                    <a:pt x="640" y="300"/>
                  </a:lnTo>
                  <a:lnTo>
                    <a:pt x="646" y="367"/>
                  </a:lnTo>
                  <a:lnTo>
                    <a:pt x="651" y="432"/>
                  </a:lnTo>
                  <a:lnTo>
                    <a:pt x="656" y="499"/>
                  </a:lnTo>
                  <a:lnTo>
                    <a:pt x="660" y="566"/>
                  </a:lnTo>
                  <a:lnTo>
                    <a:pt x="665" y="630"/>
                  </a:lnTo>
                  <a:lnTo>
                    <a:pt x="670" y="695"/>
                  </a:lnTo>
                  <a:lnTo>
                    <a:pt x="660" y="695"/>
                  </a:lnTo>
                  <a:lnTo>
                    <a:pt x="651" y="694"/>
                  </a:lnTo>
                  <a:lnTo>
                    <a:pt x="640" y="694"/>
                  </a:lnTo>
                  <a:lnTo>
                    <a:pt x="631" y="693"/>
                  </a:lnTo>
                  <a:lnTo>
                    <a:pt x="620" y="691"/>
                  </a:lnTo>
                  <a:lnTo>
                    <a:pt x="608" y="691"/>
                  </a:lnTo>
                  <a:lnTo>
                    <a:pt x="598" y="690"/>
                  </a:lnTo>
                  <a:lnTo>
                    <a:pt x="586" y="690"/>
                  </a:lnTo>
                  <a:close/>
                </a:path>
              </a:pathLst>
            </a:cu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4" name="Freeform 531"/>
            <p:cNvSpPr>
              <a:spLocks/>
            </p:cNvSpPr>
            <p:nvPr/>
          </p:nvSpPr>
          <p:spPr bwMode="auto">
            <a:xfrm>
              <a:off x="8054975" y="4252208"/>
              <a:ext cx="103188" cy="187325"/>
            </a:xfrm>
            <a:custGeom>
              <a:avLst/>
              <a:gdLst>
                <a:gd name="T0" fmla="*/ 2147483647 w 260"/>
                <a:gd name="T1" fmla="*/ 2147483647 h 472"/>
                <a:gd name="T2" fmla="*/ 2147483647 w 260"/>
                <a:gd name="T3" fmla="*/ 2147483647 h 472"/>
                <a:gd name="T4" fmla="*/ 2147483647 w 260"/>
                <a:gd name="T5" fmla="*/ 2147483647 h 472"/>
                <a:gd name="T6" fmla="*/ 2147483647 w 260"/>
                <a:gd name="T7" fmla="*/ 2147483647 h 472"/>
                <a:gd name="T8" fmla="*/ 2147483647 w 260"/>
                <a:gd name="T9" fmla="*/ 2147483647 h 472"/>
                <a:gd name="T10" fmla="*/ 2147483647 w 260"/>
                <a:gd name="T11" fmla="*/ 2147483647 h 472"/>
                <a:gd name="T12" fmla="*/ 2147483647 w 260"/>
                <a:gd name="T13" fmla="*/ 2147483647 h 472"/>
                <a:gd name="T14" fmla="*/ 2147483647 w 260"/>
                <a:gd name="T15" fmla="*/ 2147483647 h 472"/>
                <a:gd name="T16" fmla="*/ 0 w 260"/>
                <a:gd name="T17" fmla="*/ 0 h 472"/>
                <a:gd name="T18" fmla="*/ 2147483647 w 260"/>
                <a:gd name="T19" fmla="*/ 2147483647 h 472"/>
                <a:gd name="T20" fmla="*/ 2147483647 w 260"/>
                <a:gd name="T21" fmla="*/ 2147483647 h 472"/>
                <a:gd name="T22" fmla="*/ 2147483647 w 260"/>
                <a:gd name="T23" fmla="*/ 2147483647 h 472"/>
                <a:gd name="T24" fmla="*/ 2147483647 w 260"/>
                <a:gd name="T25" fmla="*/ 2147483647 h 472"/>
                <a:gd name="T26" fmla="*/ 2147483647 w 260"/>
                <a:gd name="T27" fmla="*/ 2147483647 h 472"/>
                <a:gd name="T28" fmla="*/ 2147483647 w 260"/>
                <a:gd name="T29" fmla="*/ 2147483647 h 472"/>
                <a:gd name="T30" fmla="*/ 2147483647 w 260"/>
                <a:gd name="T31" fmla="*/ 2147483647 h 472"/>
                <a:gd name="T32" fmla="*/ 2147483647 w 260"/>
                <a:gd name="T33" fmla="*/ 2147483647 h 472"/>
                <a:gd name="T34" fmla="*/ 2147483647 w 260"/>
                <a:gd name="T35" fmla="*/ 2147483647 h 472"/>
                <a:gd name="T36" fmla="*/ 2147483647 w 260"/>
                <a:gd name="T37" fmla="*/ 2147483647 h 472"/>
                <a:gd name="T38" fmla="*/ 2147483647 w 260"/>
                <a:gd name="T39" fmla="*/ 2147483647 h 472"/>
                <a:gd name="T40" fmla="*/ 2147483647 w 260"/>
                <a:gd name="T41" fmla="*/ 2147483647 h 472"/>
                <a:gd name="T42" fmla="*/ 2147483647 w 260"/>
                <a:gd name="T43" fmla="*/ 2147483647 h 472"/>
                <a:gd name="T44" fmla="*/ 2147483647 w 260"/>
                <a:gd name="T45" fmla="*/ 2147483647 h 472"/>
                <a:gd name="T46" fmla="*/ 2147483647 w 260"/>
                <a:gd name="T47" fmla="*/ 2147483647 h 472"/>
                <a:gd name="T48" fmla="*/ 2147483647 w 260"/>
                <a:gd name="T49" fmla="*/ 2147483647 h 472"/>
                <a:gd name="T50" fmla="*/ 2147483647 w 260"/>
                <a:gd name="T51" fmla="*/ 2147483647 h 472"/>
                <a:gd name="T52" fmla="*/ 2147483647 w 260"/>
                <a:gd name="T53" fmla="*/ 2147483647 h 472"/>
                <a:gd name="T54" fmla="*/ 2147483647 w 260"/>
                <a:gd name="T55" fmla="*/ 2147483647 h 472"/>
                <a:gd name="T56" fmla="*/ 2147483647 w 260"/>
                <a:gd name="T57" fmla="*/ 2147483647 h 472"/>
                <a:gd name="T58" fmla="*/ 2147483647 w 260"/>
                <a:gd name="T59" fmla="*/ 2147483647 h 472"/>
                <a:gd name="T60" fmla="*/ 2147483647 w 260"/>
                <a:gd name="T61" fmla="*/ 2147483647 h 472"/>
                <a:gd name="T62" fmla="*/ 2147483647 w 260"/>
                <a:gd name="T63" fmla="*/ 2147483647 h 472"/>
                <a:gd name="T64" fmla="*/ 2147483647 w 260"/>
                <a:gd name="T65" fmla="*/ 2147483647 h 472"/>
                <a:gd name="T66" fmla="*/ 2147483647 w 260"/>
                <a:gd name="T67" fmla="*/ 2147483647 h 472"/>
                <a:gd name="T68" fmla="*/ 2147483647 w 260"/>
                <a:gd name="T69" fmla="*/ 2147483647 h 472"/>
                <a:gd name="T70" fmla="*/ 2147483647 w 260"/>
                <a:gd name="T71" fmla="*/ 2147483647 h 472"/>
                <a:gd name="T72" fmla="*/ 2147483647 w 260"/>
                <a:gd name="T73" fmla="*/ 2147483647 h 472"/>
                <a:gd name="T74" fmla="*/ 2147483647 w 260"/>
                <a:gd name="T75" fmla="*/ 2147483647 h 472"/>
                <a:gd name="T76" fmla="*/ 2147483647 w 260"/>
                <a:gd name="T77" fmla="*/ 2147483647 h 472"/>
                <a:gd name="T78" fmla="*/ 2147483647 w 260"/>
                <a:gd name="T79" fmla="*/ 2147483647 h 472"/>
                <a:gd name="T80" fmla="*/ 2147483647 w 260"/>
                <a:gd name="T81" fmla="*/ 2147483647 h 472"/>
                <a:gd name="T82" fmla="*/ 2147483647 w 260"/>
                <a:gd name="T83" fmla="*/ 2147483647 h 472"/>
                <a:gd name="T84" fmla="*/ 2147483647 w 260"/>
                <a:gd name="T85" fmla="*/ 2147483647 h 472"/>
                <a:gd name="T86" fmla="*/ 2147483647 w 260"/>
                <a:gd name="T87" fmla="*/ 2147483647 h 472"/>
                <a:gd name="T88" fmla="*/ 2147483647 w 260"/>
                <a:gd name="T89" fmla="*/ 2147483647 h 472"/>
                <a:gd name="T90" fmla="*/ 2147483647 w 260"/>
                <a:gd name="T91" fmla="*/ 2147483647 h 472"/>
                <a:gd name="T92" fmla="*/ 2147483647 w 260"/>
                <a:gd name="T93" fmla="*/ 2147483647 h 472"/>
                <a:gd name="T94" fmla="*/ 2147483647 w 260"/>
                <a:gd name="T95" fmla="*/ 2147483647 h 472"/>
                <a:gd name="T96" fmla="*/ 2147483647 w 260"/>
                <a:gd name="T97" fmla="*/ 2147483647 h 47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60"/>
                <a:gd name="T148" fmla="*/ 0 h 472"/>
                <a:gd name="T149" fmla="*/ 260 w 260"/>
                <a:gd name="T150" fmla="*/ 472 h 47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60" h="472">
                  <a:moveTo>
                    <a:pt x="44" y="472"/>
                  </a:moveTo>
                  <a:lnTo>
                    <a:pt x="40" y="412"/>
                  </a:lnTo>
                  <a:lnTo>
                    <a:pt x="34" y="355"/>
                  </a:lnTo>
                  <a:lnTo>
                    <a:pt x="29" y="295"/>
                  </a:lnTo>
                  <a:lnTo>
                    <a:pt x="22" y="237"/>
                  </a:lnTo>
                  <a:lnTo>
                    <a:pt x="18" y="177"/>
                  </a:lnTo>
                  <a:lnTo>
                    <a:pt x="12" y="118"/>
                  </a:lnTo>
                  <a:lnTo>
                    <a:pt x="7" y="59"/>
                  </a:lnTo>
                  <a:lnTo>
                    <a:pt x="0" y="0"/>
                  </a:lnTo>
                  <a:lnTo>
                    <a:pt x="14" y="6"/>
                  </a:lnTo>
                  <a:lnTo>
                    <a:pt x="29" y="10"/>
                  </a:lnTo>
                  <a:lnTo>
                    <a:pt x="43" y="15"/>
                  </a:lnTo>
                  <a:lnTo>
                    <a:pt x="57" y="21"/>
                  </a:lnTo>
                  <a:lnTo>
                    <a:pt x="70" y="26"/>
                  </a:lnTo>
                  <a:lnTo>
                    <a:pt x="86" y="30"/>
                  </a:lnTo>
                  <a:lnTo>
                    <a:pt x="99" y="35"/>
                  </a:lnTo>
                  <a:lnTo>
                    <a:pt x="114" y="39"/>
                  </a:lnTo>
                  <a:lnTo>
                    <a:pt x="129" y="44"/>
                  </a:lnTo>
                  <a:lnTo>
                    <a:pt x="143" y="49"/>
                  </a:lnTo>
                  <a:lnTo>
                    <a:pt x="157" y="53"/>
                  </a:lnTo>
                  <a:lnTo>
                    <a:pt x="170" y="57"/>
                  </a:lnTo>
                  <a:lnTo>
                    <a:pt x="186" y="62"/>
                  </a:lnTo>
                  <a:lnTo>
                    <a:pt x="199" y="66"/>
                  </a:lnTo>
                  <a:lnTo>
                    <a:pt x="214" y="70"/>
                  </a:lnTo>
                  <a:lnTo>
                    <a:pt x="227" y="74"/>
                  </a:lnTo>
                  <a:lnTo>
                    <a:pt x="234" y="111"/>
                  </a:lnTo>
                  <a:lnTo>
                    <a:pt x="240" y="150"/>
                  </a:lnTo>
                  <a:lnTo>
                    <a:pt x="245" y="189"/>
                  </a:lnTo>
                  <a:lnTo>
                    <a:pt x="252" y="228"/>
                  </a:lnTo>
                  <a:lnTo>
                    <a:pt x="256" y="268"/>
                  </a:lnTo>
                  <a:lnTo>
                    <a:pt x="258" y="307"/>
                  </a:lnTo>
                  <a:lnTo>
                    <a:pt x="260" y="345"/>
                  </a:lnTo>
                  <a:lnTo>
                    <a:pt x="257" y="384"/>
                  </a:lnTo>
                  <a:lnTo>
                    <a:pt x="244" y="389"/>
                  </a:lnTo>
                  <a:lnTo>
                    <a:pt x="230" y="395"/>
                  </a:lnTo>
                  <a:lnTo>
                    <a:pt x="217" y="400"/>
                  </a:lnTo>
                  <a:lnTo>
                    <a:pt x="203" y="406"/>
                  </a:lnTo>
                  <a:lnTo>
                    <a:pt x="190" y="412"/>
                  </a:lnTo>
                  <a:lnTo>
                    <a:pt x="175" y="417"/>
                  </a:lnTo>
                  <a:lnTo>
                    <a:pt x="162" y="422"/>
                  </a:lnTo>
                  <a:lnTo>
                    <a:pt x="149" y="428"/>
                  </a:lnTo>
                  <a:lnTo>
                    <a:pt x="136" y="433"/>
                  </a:lnTo>
                  <a:lnTo>
                    <a:pt x="122" y="438"/>
                  </a:lnTo>
                  <a:lnTo>
                    <a:pt x="110" y="443"/>
                  </a:lnTo>
                  <a:lnTo>
                    <a:pt x="96" y="448"/>
                  </a:lnTo>
                  <a:lnTo>
                    <a:pt x="84" y="454"/>
                  </a:lnTo>
                  <a:lnTo>
                    <a:pt x="70" y="460"/>
                  </a:lnTo>
                  <a:lnTo>
                    <a:pt x="58" y="465"/>
                  </a:lnTo>
                  <a:lnTo>
                    <a:pt x="44" y="472"/>
                  </a:lnTo>
                  <a:close/>
                </a:path>
              </a:pathLst>
            </a:custGeom>
            <a:solidFill>
              <a:srgbClr val="FF9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5" name="Freeform 532"/>
            <p:cNvSpPr>
              <a:spLocks/>
            </p:cNvSpPr>
            <p:nvPr/>
          </p:nvSpPr>
          <p:spPr bwMode="auto">
            <a:xfrm>
              <a:off x="8074026" y="4147433"/>
              <a:ext cx="206375" cy="98425"/>
            </a:xfrm>
            <a:custGeom>
              <a:avLst/>
              <a:gdLst>
                <a:gd name="T0" fmla="*/ 2147483647 w 518"/>
                <a:gd name="T1" fmla="*/ 2147483647 h 249"/>
                <a:gd name="T2" fmla="*/ 0 w 518"/>
                <a:gd name="T3" fmla="*/ 2147483647 h 249"/>
                <a:gd name="T4" fmla="*/ 2147483647 w 518"/>
                <a:gd name="T5" fmla="*/ 2147483647 h 249"/>
                <a:gd name="T6" fmla="*/ 2147483647 w 518"/>
                <a:gd name="T7" fmla="*/ 0 h 249"/>
                <a:gd name="T8" fmla="*/ 2147483647 w 518"/>
                <a:gd name="T9" fmla="*/ 2147483647 h 249"/>
                <a:gd name="T10" fmla="*/ 2147483647 w 518"/>
                <a:gd name="T11" fmla="*/ 2147483647 h 249"/>
                <a:gd name="T12" fmla="*/ 2147483647 w 518"/>
                <a:gd name="T13" fmla="*/ 2147483647 h 249"/>
                <a:gd name="T14" fmla="*/ 2147483647 w 518"/>
                <a:gd name="T15" fmla="*/ 2147483647 h 249"/>
                <a:gd name="T16" fmla="*/ 0 60000 65536"/>
                <a:gd name="T17" fmla="*/ 0 60000 65536"/>
                <a:gd name="T18" fmla="*/ 0 60000 65536"/>
                <a:gd name="T19" fmla="*/ 0 60000 65536"/>
                <a:gd name="T20" fmla="*/ 0 60000 65536"/>
                <a:gd name="T21" fmla="*/ 0 60000 65536"/>
                <a:gd name="T22" fmla="*/ 0 60000 65536"/>
                <a:gd name="T23" fmla="*/ 0 60000 65536"/>
                <a:gd name="T24" fmla="*/ 0 w 518"/>
                <a:gd name="T25" fmla="*/ 0 h 249"/>
                <a:gd name="T26" fmla="*/ 518 w 518"/>
                <a:gd name="T27" fmla="*/ 249 h 2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18" h="249">
                  <a:moveTo>
                    <a:pt x="305" y="249"/>
                  </a:moveTo>
                  <a:lnTo>
                    <a:pt x="0" y="171"/>
                  </a:lnTo>
                  <a:lnTo>
                    <a:pt x="246" y="11"/>
                  </a:lnTo>
                  <a:lnTo>
                    <a:pt x="261" y="0"/>
                  </a:lnTo>
                  <a:lnTo>
                    <a:pt x="518" y="104"/>
                  </a:lnTo>
                  <a:lnTo>
                    <a:pt x="469" y="151"/>
                  </a:lnTo>
                  <a:lnTo>
                    <a:pt x="355" y="249"/>
                  </a:lnTo>
                  <a:lnTo>
                    <a:pt x="305" y="249"/>
                  </a:lnTo>
                  <a:close/>
                </a:path>
              </a:pathLst>
            </a:custGeom>
            <a:solidFill>
              <a:srgbClr val="FFFF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6" name="Freeform 533"/>
            <p:cNvSpPr>
              <a:spLocks/>
            </p:cNvSpPr>
            <p:nvPr/>
          </p:nvSpPr>
          <p:spPr bwMode="auto">
            <a:xfrm>
              <a:off x="7904163" y="4156076"/>
              <a:ext cx="241300" cy="93663"/>
            </a:xfrm>
            <a:custGeom>
              <a:avLst/>
              <a:gdLst>
                <a:gd name="T0" fmla="*/ 2147483647 w 606"/>
                <a:gd name="T1" fmla="*/ 2147483647 h 233"/>
                <a:gd name="T2" fmla="*/ 2147483647 w 606"/>
                <a:gd name="T3" fmla="*/ 2147483647 h 233"/>
                <a:gd name="T4" fmla="*/ 2147483647 w 606"/>
                <a:gd name="T5" fmla="*/ 2147483647 h 233"/>
                <a:gd name="T6" fmla="*/ 2147483647 w 606"/>
                <a:gd name="T7" fmla="*/ 2147483647 h 233"/>
                <a:gd name="T8" fmla="*/ 2147483647 w 606"/>
                <a:gd name="T9" fmla="*/ 2147483647 h 233"/>
                <a:gd name="T10" fmla="*/ 2147483647 w 606"/>
                <a:gd name="T11" fmla="*/ 2147483647 h 233"/>
                <a:gd name="T12" fmla="*/ 2147483647 w 606"/>
                <a:gd name="T13" fmla="*/ 2147483647 h 233"/>
                <a:gd name="T14" fmla="*/ 2147483647 w 606"/>
                <a:gd name="T15" fmla="*/ 2147483647 h 233"/>
                <a:gd name="T16" fmla="*/ 2147483647 w 606"/>
                <a:gd name="T17" fmla="*/ 2147483647 h 233"/>
                <a:gd name="T18" fmla="*/ 2147483647 w 606"/>
                <a:gd name="T19" fmla="*/ 2147483647 h 233"/>
                <a:gd name="T20" fmla="*/ 2147483647 w 606"/>
                <a:gd name="T21" fmla="*/ 2147483647 h 233"/>
                <a:gd name="T22" fmla="*/ 2147483647 w 606"/>
                <a:gd name="T23" fmla="*/ 2147483647 h 233"/>
                <a:gd name="T24" fmla="*/ 2147483647 w 606"/>
                <a:gd name="T25" fmla="*/ 2147483647 h 233"/>
                <a:gd name="T26" fmla="*/ 2147483647 w 606"/>
                <a:gd name="T27" fmla="*/ 2147483647 h 233"/>
                <a:gd name="T28" fmla="*/ 2147483647 w 606"/>
                <a:gd name="T29" fmla="*/ 2147483647 h 233"/>
                <a:gd name="T30" fmla="*/ 2147483647 w 606"/>
                <a:gd name="T31" fmla="*/ 2147483647 h 233"/>
                <a:gd name="T32" fmla="*/ 0 w 606"/>
                <a:gd name="T33" fmla="*/ 2147483647 h 233"/>
                <a:gd name="T34" fmla="*/ 2147483647 w 606"/>
                <a:gd name="T35" fmla="*/ 2147483647 h 233"/>
                <a:gd name="T36" fmla="*/ 2147483647 w 606"/>
                <a:gd name="T37" fmla="*/ 2147483647 h 233"/>
                <a:gd name="T38" fmla="*/ 2147483647 w 606"/>
                <a:gd name="T39" fmla="*/ 2147483647 h 233"/>
                <a:gd name="T40" fmla="*/ 2147483647 w 606"/>
                <a:gd name="T41" fmla="*/ 0 h 233"/>
                <a:gd name="T42" fmla="*/ 2147483647 w 606"/>
                <a:gd name="T43" fmla="*/ 2147483647 h 233"/>
                <a:gd name="T44" fmla="*/ 2147483647 w 606"/>
                <a:gd name="T45" fmla="*/ 2147483647 h 233"/>
                <a:gd name="T46" fmla="*/ 2147483647 w 606"/>
                <a:gd name="T47" fmla="*/ 2147483647 h 233"/>
                <a:gd name="T48" fmla="*/ 2147483647 w 606"/>
                <a:gd name="T49" fmla="*/ 2147483647 h 233"/>
                <a:gd name="T50" fmla="*/ 2147483647 w 606"/>
                <a:gd name="T51" fmla="*/ 2147483647 h 233"/>
                <a:gd name="T52" fmla="*/ 2147483647 w 606"/>
                <a:gd name="T53" fmla="*/ 2147483647 h 233"/>
                <a:gd name="T54" fmla="*/ 2147483647 w 606"/>
                <a:gd name="T55" fmla="*/ 2147483647 h 233"/>
                <a:gd name="T56" fmla="*/ 2147483647 w 606"/>
                <a:gd name="T57" fmla="*/ 2147483647 h 233"/>
                <a:gd name="T58" fmla="*/ 2147483647 w 606"/>
                <a:gd name="T59" fmla="*/ 2147483647 h 233"/>
                <a:gd name="T60" fmla="*/ 2147483647 w 606"/>
                <a:gd name="T61" fmla="*/ 2147483647 h 233"/>
                <a:gd name="T62" fmla="*/ 2147483647 w 606"/>
                <a:gd name="T63" fmla="*/ 2147483647 h 233"/>
                <a:gd name="T64" fmla="*/ 2147483647 w 606"/>
                <a:gd name="T65" fmla="*/ 2147483647 h 233"/>
                <a:gd name="T66" fmla="*/ 2147483647 w 606"/>
                <a:gd name="T67" fmla="*/ 2147483647 h 233"/>
                <a:gd name="T68" fmla="*/ 2147483647 w 606"/>
                <a:gd name="T69" fmla="*/ 2147483647 h 233"/>
                <a:gd name="T70" fmla="*/ 2147483647 w 606"/>
                <a:gd name="T71" fmla="*/ 2147483647 h 233"/>
                <a:gd name="T72" fmla="*/ 2147483647 w 606"/>
                <a:gd name="T73" fmla="*/ 2147483647 h 233"/>
                <a:gd name="T74" fmla="*/ 2147483647 w 606"/>
                <a:gd name="T75" fmla="*/ 2147483647 h 233"/>
                <a:gd name="T76" fmla="*/ 2147483647 w 606"/>
                <a:gd name="T77" fmla="*/ 2147483647 h 233"/>
                <a:gd name="T78" fmla="*/ 2147483647 w 606"/>
                <a:gd name="T79" fmla="*/ 2147483647 h 233"/>
                <a:gd name="T80" fmla="*/ 2147483647 w 606"/>
                <a:gd name="T81" fmla="*/ 2147483647 h 233"/>
                <a:gd name="T82" fmla="*/ 2147483647 w 606"/>
                <a:gd name="T83" fmla="*/ 2147483647 h 233"/>
                <a:gd name="T84" fmla="*/ 2147483647 w 606"/>
                <a:gd name="T85" fmla="*/ 2147483647 h 233"/>
                <a:gd name="T86" fmla="*/ 2147483647 w 606"/>
                <a:gd name="T87" fmla="*/ 2147483647 h 233"/>
                <a:gd name="T88" fmla="*/ 2147483647 w 606"/>
                <a:gd name="T89" fmla="*/ 2147483647 h 233"/>
                <a:gd name="T90" fmla="*/ 2147483647 w 606"/>
                <a:gd name="T91" fmla="*/ 2147483647 h 233"/>
                <a:gd name="T92" fmla="*/ 2147483647 w 606"/>
                <a:gd name="T93" fmla="*/ 2147483647 h 233"/>
                <a:gd name="T94" fmla="*/ 2147483647 w 606"/>
                <a:gd name="T95" fmla="*/ 2147483647 h 233"/>
                <a:gd name="T96" fmla="*/ 2147483647 w 606"/>
                <a:gd name="T97" fmla="*/ 2147483647 h 233"/>
                <a:gd name="T98" fmla="*/ 2147483647 w 606"/>
                <a:gd name="T99" fmla="*/ 2147483647 h 233"/>
                <a:gd name="T100" fmla="*/ 2147483647 w 606"/>
                <a:gd name="T101" fmla="*/ 2147483647 h 233"/>
                <a:gd name="T102" fmla="*/ 2147483647 w 606"/>
                <a:gd name="T103" fmla="*/ 2147483647 h 233"/>
                <a:gd name="T104" fmla="*/ 2147483647 w 606"/>
                <a:gd name="T105" fmla="*/ 2147483647 h 23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06"/>
                <a:gd name="T160" fmla="*/ 0 h 233"/>
                <a:gd name="T161" fmla="*/ 606 w 606"/>
                <a:gd name="T162" fmla="*/ 233 h 23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06" h="233">
                  <a:moveTo>
                    <a:pt x="321" y="233"/>
                  </a:moveTo>
                  <a:lnTo>
                    <a:pt x="300" y="229"/>
                  </a:lnTo>
                  <a:lnTo>
                    <a:pt x="279" y="227"/>
                  </a:lnTo>
                  <a:lnTo>
                    <a:pt x="260" y="223"/>
                  </a:lnTo>
                  <a:lnTo>
                    <a:pt x="240" y="219"/>
                  </a:lnTo>
                  <a:lnTo>
                    <a:pt x="219" y="216"/>
                  </a:lnTo>
                  <a:lnTo>
                    <a:pt x="199" y="212"/>
                  </a:lnTo>
                  <a:lnTo>
                    <a:pt x="179" y="209"/>
                  </a:lnTo>
                  <a:lnTo>
                    <a:pt x="158" y="206"/>
                  </a:lnTo>
                  <a:lnTo>
                    <a:pt x="139" y="202"/>
                  </a:lnTo>
                  <a:lnTo>
                    <a:pt x="119" y="199"/>
                  </a:lnTo>
                  <a:lnTo>
                    <a:pt x="99" y="196"/>
                  </a:lnTo>
                  <a:lnTo>
                    <a:pt x="79" y="192"/>
                  </a:lnTo>
                  <a:lnTo>
                    <a:pt x="60" y="189"/>
                  </a:lnTo>
                  <a:lnTo>
                    <a:pt x="40" y="185"/>
                  </a:lnTo>
                  <a:lnTo>
                    <a:pt x="19" y="181"/>
                  </a:lnTo>
                  <a:lnTo>
                    <a:pt x="0" y="177"/>
                  </a:lnTo>
                  <a:lnTo>
                    <a:pt x="8" y="131"/>
                  </a:lnTo>
                  <a:lnTo>
                    <a:pt x="10" y="87"/>
                  </a:lnTo>
                  <a:lnTo>
                    <a:pt x="9" y="45"/>
                  </a:lnTo>
                  <a:lnTo>
                    <a:pt x="5" y="0"/>
                  </a:lnTo>
                  <a:lnTo>
                    <a:pt x="44" y="4"/>
                  </a:lnTo>
                  <a:lnTo>
                    <a:pt x="81" y="9"/>
                  </a:lnTo>
                  <a:lnTo>
                    <a:pt x="119" y="13"/>
                  </a:lnTo>
                  <a:lnTo>
                    <a:pt x="156" y="18"/>
                  </a:lnTo>
                  <a:lnTo>
                    <a:pt x="195" y="22"/>
                  </a:lnTo>
                  <a:lnTo>
                    <a:pt x="231" y="26"/>
                  </a:lnTo>
                  <a:lnTo>
                    <a:pt x="269" y="31"/>
                  </a:lnTo>
                  <a:lnTo>
                    <a:pt x="306" y="35"/>
                  </a:lnTo>
                  <a:lnTo>
                    <a:pt x="344" y="39"/>
                  </a:lnTo>
                  <a:lnTo>
                    <a:pt x="380" y="44"/>
                  </a:lnTo>
                  <a:lnTo>
                    <a:pt x="418" y="48"/>
                  </a:lnTo>
                  <a:lnTo>
                    <a:pt x="456" y="52"/>
                  </a:lnTo>
                  <a:lnTo>
                    <a:pt x="493" y="57"/>
                  </a:lnTo>
                  <a:lnTo>
                    <a:pt x="531" y="61"/>
                  </a:lnTo>
                  <a:lnTo>
                    <a:pt x="569" y="65"/>
                  </a:lnTo>
                  <a:lnTo>
                    <a:pt x="606" y="69"/>
                  </a:lnTo>
                  <a:lnTo>
                    <a:pt x="591" y="80"/>
                  </a:lnTo>
                  <a:lnTo>
                    <a:pt x="574" y="93"/>
                  </a:lnTo>
                  <a:lnTo>
                    <a:pt x="558" y="106"/>
                  </a:lnTo>
                  <a:lnTo>
                    <a:pt x="541" y="120"/>
                  </a:lnTo>
                  <a:lnTo>
                    <a:pt x="523" y="135"/>
                  </a:lnTo>
                  <a:lnTo>
                    <a:pt x="506" y="149"/>
                  </a:lnTo>
                  <a:lnTo>
                    <a:pt x="489" y="162"/>
                  </a:lnTo>
                  <a:lnTo>
                    <a:pt x="471" y="175"/>
                  </a:lnTo>
                  <a:lnTo>
                    <a:pt x="452" y="187"/>
                  </a:lnTo>
                  <a:lnTo>
                    <a:pt x="434" y="198"/>
                  </a:lnTo>
                  <a:lnTo>
                    <a:pt x="415" y="207"/>
                  </a:lnTo>
                  <a:lnTo>
                    <a:pt x="397" y="216"/>
                  </a:lnTo>
                  <a:lnTo>
                    <a:pt x="378" y="223"/>
                  </a:lnTo>
                  <a:lnTo>
                    <a:pt x="358" y="229"/>
                  </a:lnTo>
                  <a:lnTo>
                    <a:pt x="340" y="232"/>
                  </a:lnTo>
                  <a:lnTo>
                    <a:pt x="321" y="233"/>
                  </a:lnTo>
                  <a:close/>
                </a:path>
              </a:pathLst>
            </a:custGeom>
            <a:solidFill>
              <a:srgbClr val="99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7" name="Freeform 534"/>
            <p:cNvSpPr>
              <a:spLocks/>
            </p:cNvSpPr>
            <p:nvPr/>
          </p:nvSpPr>
          <p:spPr bwMode="auto">
            <a:xfrm>
              <a:off x="7827964" y="4167189"/>
              <a:ext cx="65087" cy="53975"/>
            </a:xfrm>
            <a:custGeom>
              <a:avLst/>
              <a:gdLst>
                <a:gd name="T0" fmla="*/ 2147483647 w 162"/>
                <a:gd name="T1" fmla="*/ 2147483647 h 135"/>
                <a:gd name="T2" fmla="*/ 0 w 162"/>
                <a:gd name="T3" fmla="*/ 2147483647 h 135"/>
                <a:gd name="T4" fmla="*/ 2147483647 w 162"/>
                <a:gd name="T5" fmla="*/ 0 h 135"/>
                <a:gd name="T6" fmla="*/ 2147483647 w 162"/>
                <a:gd name="T7" fmla="*/ 2147483647 h 135"/>
                <a:gd name="T8" fmla="*/ 2147483647 w 162"/>
                <a:gd name="T9" fmla="*/ 2147483647 h 135"/>
                <a:gd name="T10" fmla="*/ 0 60000 65536"/>
                <a:gd name="T11" fmla="*/ 0 60000 65536"/>
                <a:gd name="T12" fmla="*/ 0 60000 65536"/>
                <a:gd name="T13" fmla="*/ 0 60000 65536"/>
                <a:gd name="T14" fmla="*/ 0 60000 65536"/>
                <a:gd name="T15" fmla="*/ 0 w 162"/>
                <a:gd name="T16" fmla="*/ 0 h 135"/>
                <a:gd name="T17" fmla="*/ 162 w 162"/>
                <a:gd name="T18" fmla="*/ 135 h 135"/>
              </a:gdLst>
              <a:ahLst/>
              <a:cxnLst>
                <a:cxn ang="T10">
                  <a:pos x="T0" y="T1"/>
                </a:cxn>
                <a:cxn ang="T11">
                  <a:pos x="T2" y="T3"/>
                </a:cxn>
                <a:cxn ang="T12">
                  <a:pos x="T4" y="T5"/>
                </a:cxn>
                <a:cxn ang="T13">
                  <a:pos x="T6" y="T7"/>
                </a:cxn>
                <a:cxn ang="T14">
                  <a:pos x="T8" y="T9"/>
                </a:cxn>
              </a:cxnLst>
              <a:rect l="T15" t="T16" r="T17" b="T18"/>
              <a:pathLst>
                <a:path w="162" h="135">
                  <a:moveTo>
                    <a:pt x="148" y="135"/>
                  </a:moveTo>
                  <a:lnTo>
                    <a:pt x="0" y="88"/>
                  </a:lnTo>
                  <a:lnTo>
                    <a:pt x="153" y="0"/>
                  </a:lnTo>
                  <a:lnTo>
                    <a:pt x="162" y="104"/>
                  </a:lnTo>
                  <a:lnTo>
                    <a:pt x="148" y="135"/>
                  </a:lnTo>
                  <a:close/>
                </a:path>
              </a:pathLst>
            </a:custGeom>
            <a:solidFill>
              <a:srgbClr val="33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8" name="Freeform 535"/>
            <p:cNvSpPr>
              <a:spLocks/>
            </p:cNvSpPr>
            <p:nvPr/>
          </p:nvSpPr>
          <p:spPr bwMode="auto">
            <a:xfrm>
              <a:off x="7718426" y="4073525"/>
              <a:ext cx="150813" cy="122238"/>
            </a:xfrm>
            <a:custGeom>
              <a:avLst/>
              <a:gdLst>
                <a:gd name="T0" fmla="*/ 2147483647 w 379"/>
                <a:gd name="T1" fmla="*/ 2147483647 h 309"/>
                <a:gd name="T2" fmla="*/ 0 w 379"/>
                <a:gd name="T3" fmla="*/ 2147483647 h 309"/>
                <a:gd name="T4" fmla="*/ 2147483647 w 379"/>
                <a:gd name="T5" fmla="*/ 0 h 309"/>
                <a:gd name="T6" fmla="*/ 2147483647 w 379"/>
                <a:gd name="T7" fmla="*/ 2147483647 h 309"/>
                <a:gd name="T8" fmla="*/ 2147483647 w 379"/>
                <a:gd name="T9" fmla="*/ 2147483647 h 309"/>
                <a:gd name="T10" fmla="*/ 2147483647 w 379"/>
                <a:gd name="T11" fmla="*/ 2147483647 h 309"/>
                <a:gd name="T12" fmla="*/ 2147483647 w 379"/>
                <a:gd name="T13" fmla="*/ 2147483647 h 309"/>
                <a:gd name="T14" fmla="*/ 2147483647 w 379"/>
                <a:gd name="T15" fmla="*/ 2147483647 h 309"/>
                <a:gd name="T16" fmla="*/ 2147483647 w 379"/>
                <a:gd name="T17" fmla="*/ 2147483647 h 309"/>
                <a:gd name="T18" fmla="*/ 2147483647 w 379"/>
                <a:gd name="T19" fmla="*/ 2147483647 h 309"/>
                <a:gd name="T20" fmla="*/ 2147483647 w 379"/>
                <a:gd name="T21" fmla="*/ 2147483647 h 309"/>
                <a:gd name="T22" fmla="*/ 2147483647 w 379"/>
                <a:gd name="T23" fmla="*/ 2147483647 h 309"/>
                <a:gd name="T24" fmla="*/ 2147483647 w 379"/>
                <a:gd name="T25" fmla="*/ 2147483647 h 309"/>
                <a:gd name="T26" fmla="*/ 2147483647 w 379"/>
                <a:gd name="T27" fmla="*/ 2147483647 h 309"/>
                <a:gd name="T28" fmla="*/ 2147483647 w 379"/>
                <a:gd name="T29" fmla="*/ 2147483647 h 309"/>
                <a:gd name="T30" fmla="*/ 2147483647 w 379"/>
                <a:gd name="T31" fmla="*/ 2147483647 h 309"/>
                <a:gd name="T32" fmla="*/ 2147483647 w 379"/>
                <a:gd name="T33" fmla="*/ 2147483647 h 309"/>
                <a:gd name="T34" fmla="*/ 2147483647 w 379"/>
                <a:gd name="T35" fmla="*/ 2147483647 h 309"/>
                <a:gd name="T36" fmla="*/ 2147483647 w 379"/>
                <a:gd name="T37" fmla="*/ 2147483647 h 309"/>
                <a:gd name="T38" fmla="*/ 2147483647 w 379"/>
                <a:gd name="T39" fmla="*/ 2147483647 h 30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79"/>
                <a:gd name="T61" fmla="*/ 0 h 309"/>
                <a:gd name="T62" fmla="*/ 379 w 379"/>
                <a:gd name="T63" fmla="*/ 309 h 30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79" h="309">
                  <a:moveTo>
                    <a:pt x="157" y="309"/>
                  </a:moveTo>
                  <a:lnTo>
                    <a:pt x="0" y="162"/>
                  </a:lnTo>
                  <a:lnTo>
                    <a:pt x="98" y="0"/>
                  </a:lnTo>
                  <a:lnTo>
                    <a:pt x="117" y="9"/>
                  </a:lnTo>
                  <a:lnTo>
                    <a:pt x="135" y="20"/>
                  </a:lnTo>
                  <a:lnTo>
                    <a:pt x="154" y="31"/>
                  </a:lnTo>
                  <a:lnTo>
                    <a:pt x="172" y="44"/>
                  </a:lnTo>
                  <a:lnTo>
                    <a:pt x="189" y="56"/>
                  </a:lnTo>
                  <a:lnTo>
                    <a:pt x="207" y="70"/>
                  </a:lnTo>
                  <a:lnTo>
                    <a:pt x="224" y="83"/>
                  </a:lnTo>
                  <a:lnTo>
                    <a:pt x="241" y="96"/>
                  </a:lnTo>
                  <a:lnTo>
                    <a:pt x="259" y="110"/>
                  </a:lnTo>
                  <a:lnTo>
                    <a:pt x="276" y="123"/>
                  </a:lnTo>
                  <a:lnTo>
                    <a:pt x="292" y="135"/>
                  </a:lnTo>
                  <a:lnTo>
                    <a:pt x="310" y="145"/>
                  </a:lnTo>
                  <a:lnTo>
                    <a:pt x="327" y="156"/>
                  </a:lnTo>
                  <a:lnTo>
                    <a:pt x="344" y="165"/>
                  </a:lnTo>
                  <a:lnTo>
                    <a:pt x="361" y="173"/>
                  </a:lnTo>
                  <a:lnTo>
                    <a:pt x="379" y="178"/>
                  </a:lnTo>
                  <a:lnTo>
                    <a:pt x="157" y="309"/>
                  </a:lnTo>
                  <a:close/>
                </a:path>
              </a:pathLst>
            </a:cu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9" name="Freeform 536"/>
            <p:cNvSpPr>
              <a:spLocks/>
            </p:cNvSpPr>
            <p:nvPr/>
          </p:nvSpPr>
          <p:spPr bwMode="auto">
            <a:xfrm>
              <a:off x="7829550" y="4246563"/>
              <a:ext cx="173038" cy="292100"/>
            </a:xfrm>
            <a:custGeom>
              <a:avLst/>
              <a:gdLst>
                <a:gd name="T0" fmla="*/ 2147483647 w 434"/>
                <a:gd name="T1" fmla="*/ 2147483647 h 737"/>
                <a:gd name="T2" fmla="*/ 2147483647 w 434"/>
                <a:gd name="T3" fmla="*/ 2147483647 h 737"/>
                <a:gd name="T4" fmla="*/ 2147483647 w 434"/>
                <a:gd name="T5" fmla="*/ 2147483647 h 737"/>
                <a:gd name="T6" fmla="*/ 2147483647 w 434"/>
                <a:gd name="T7" fmla="*/ 2147483647 h 737"/>
                <a:gd name="T8" fmla="*/ 2147483647 w 434"/>
                <a:gd name="T9" fmla="*/ 2147483647 h 737"/>
                <a:gd name="T10" fmla="*/ 2147483647 w 434"/>
                <a:gd name="T11" fmla="*/ 2147483647 h 737"/>
                <a:gd name="T12" fmla="*/ 2147483647 w 434"/>
                <a:gd name="T13" fmla="*/ 2147483647 h 737"/>
                <a:gd name="T14" fmla="*/ 2147483647 w 434"/>
                <a:gd name="T15" fmla="*/ 2147483647 h 737"/>
                <a:gd name="T16" fmla="*/ 2147483647 w 434"/>
                <a:gd name="T17" fmla="*/ 2147483647 h 737"/>
                <a:gd name="T18" fmla="*/ 2147483647 w 434"/>
                <a:gd name="T19" fmla="*/ 2147483647 h 737"/>
                <a:gd name="T20" fmla="*/ 2147483647 w 434"/>
                <a:gd name="T21" fmla="*/ 2147483647 h 737"/>
                <a:gd name="T22" fmla="*/ 2147483647 w 434"/>
                <a:gd name="T23" fmla="*/ 2147483647 h 737"/>
                <a:gd name="T24" fmla="*/ 2147483647 w 434"/>
                <a:gd name="T25" fmla="*/ 2147483647 h 737"/>
                <a:gd name="T26" fmla="*/ 2147483647 w 434"/>
                <a:gd name="T27" fmla="*/ 2147483647 h 737"/>
                <a:gd name="T28" fmla="*/ 2147483647 w 434"/>
                <a:gd name="T29" fmla="*/ 2147483647 h 737"/>
                <a:gd name="T30" fmla="*/ 2147483647 w 434"/>
                <a:gd name="T31" fmla="*/ 2147483647 h 737"/>
                <a:gd name="T32" fmla="*/ 2147483647 w 434"/>
                <a:gd name="T33" fmla="*/ 2147483647 h 737"/>
                <a:gd name="T34" fmla="*/ 2147483647 w 434"/>
                <a:gd name="T35" fmla="*/ 2147483647 h 737"/>
                <a:gd name="T36" fmla="*/ 2147483647 w 434"/>
                <a:gd name="T37" fmla="*/ 2147483647 h 737"/>
                <a:gd name="T38" fmla="*/ 2147483647 w 434"/>
                <a:gd name="T39" fmla="*/ 2147483647 h 737"/>
                <a:gd name="T40" fmla="*/ 2147483647 w 434"/>
                <a:gd name="T41" fmla="*/ 2147483647 h 737"/>
                <a:gd name="T42" fmla="*/ 2147483647 w 434"/>
                <a:gd name="T43" fmla="*/ 2147483647 h 737"/>
                <a:gd name="T44" fmla="*/ 2147483647 w 434"/>
                <a:gd name="T45" fmla="*/ 2147483647 h 737"/>
                <a:gd name="T46" fmla="*/ 2147483647 w 434"/>
                <a:gd name="T47" fmla="*/ 2147483647 h 737"/>
                <a:gd name="T48" fmla="*/ 2147483647 w 434"/>
                <a:gd name="T49" fmla="*/ 2147483647 h 737"/>
                <a:gd name="T50" fmla="*/ 2147483647 w 434"/>
                <a:gd name="T51" fmla="*/ 2147483647 h 737"/>
                <a:gd name="T52" fmla="*/ 2147483647 w 434"/>
                <a:gd name="T53" fmla="*/ 2147483647 h 737"/>
                <a:gd name="T54" fmla="*/ 2147483647 w 434"/>
                <a:gd name="T55" fmla="*/ 2147483647 h 737"/>
                <a:gd name="T56" fmla="*/ 2147483647 w 434"/>
                <a:gd name="T57" fmla="*/ 2147483647 h 737"/>
                <a:gd name="T58" fmla="*/ 2147483647 w 434"/>
                <a:gd name="T59" fmla="*/ 2147483647 h 737"/>
                <a:gd name="T60" fmla="*/ 2147483647 w 434"/>
                <a:gd name="T61" fmla="*/ 2147483647 h 737"/>
                <a:gd name="T62" fmla="*/ 2147483647 w 434"/>
                <a:gd name="T63" fmla="*/ 2147483647 h 737"/>
                <a:gd name="T64" fmla="*/ 2147483647 w 434"/>
                <a:gd name="T65" fmla="*/ 2147483647 h 737"/>
                <a:gd name="T66" fmla="*/ 2147483647 w 434"/>
                <a:gd name="T67" fmla="*/ 2147483647 h 737"/>
                <a:gd name="T68" fmla="*/ 2147483647 w 434"/>
                <a:gd name="T69" fmla="*/ 2147483647 h 737"/>
                <a:gd name="T70" fmla="*/ 2147483647 w 434"/>
                <a:gd name="T71" fmla="*/ 2147483647 h 737"/>
                <a:gd name="T72" fmla="*/ 2147483647 w 434"/>
                <a:gd name="T73" fmla="*/ 2147483647 h 737"/>
                <a:gd name="T74" fmla="*/ 2147483647 w 434"/>
                <a:gd name="T75" fmla="*/ 2147483647 h 737"/>
                <a:gd name="T76" fmla="*/ 2147483647 w 434"/>
                <a:gd name="T77" fmla="*/ 2147483647 h 737"/>
                <a:gd name="T78" fmla="*/ 2147483647 w 434"/>
                <a:gd name="T79" fmla="*/ 2147483647 h 737"/>
                <a:gd name="T80" fmla="*/ 2147483647 w 434"/>
                <a:gd name="T81" fmla="*/ 2147483647 h 737"/>
                <a:gd name="T82" fmla="*/ 2147483647 w 434"/>
                <a:gd name="T83" fmla="*/ 2147483647 h 737"/>
                <a:gd name="T84" fmla="*/ 2147483647 w 434"/>
                <a:gd name="T85" fmla="*/ 2147483647 h 737"/>
                <a:gd name="T86" fmla="*/ 2147483647 w 434"/>
                <a:gd name="T87" fmla="*/ 2147483647 h 737"/>
                <a:gd name="T88" fmla="*/ 2147483647 w 434"/>
                <a:gd name="T89" fmla="*/ 2147483647 h 737"/>
                <a:gd name="T90" fmla="*/ 2147483647 w 434"/>
                <a:gd name="T91" fmla="*/ 2147483647 h 737"/>
                <a:gd name="T92" fmla="*/ 2147483647 w 434"/>
                <a:gd name="T93" fmla="*/ 2147483647 h 737"/>
                <a:gd name="T94" fmla="*/ 2147483647 w 434"/>
                <a:gd name="T95" fmla="*/ 2147483647 h 737"/>
                <a:gd name="T96" fmla="*/ 2147483647 w 434"/>
                <a:gd name="T97" fmla="*/ 2147483647 h 737"/>
                <a:gd name="T98" fmla="*/ 2147483647 w 434"/>
                <a:gd name="T99" fmla="*/ 2147483647 h 737"/>
                <a:gd name="T100" fmla="*/ 2147483647 w 434"/>
                <a:gd name="T101" fmla="*/ 2147483647 h 737"/>
                <a:gd name="T102" fmla="*/ 2147483647 w 434"/>
                <a:gd name="T103" fmla="*/ 2147483647 h 737"/>
                <a:gd name="T104" fmla="*/ 2147483647 w 434"/>
                <a:gd name="T105" fmla="*/ 2147483647 h 737"/>
                <a:gd name="T106" fmla="*/ 2147483647 w 434"/>
                <a:gd name="T107" fmla="*/ 2147483647 h 737"/>
                <a:gd name="T108" fmla="*/ 2147483647 w 434"/>
                <a:gd name="T109" fmla="*/ 2147483647 h 737"/>
                <a:gd name="T110" fmla="*/ 2147483647 w 434"/>
                <a:gd name="T111" fmla="*/ 2147483647 h 73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34"/>
                <a:gd name="T169" fmla="*/ 0 h 737"/>
                <a:gd name="T170" fmla="*/ 434 w 434"/>
                <a:gd name="T171" fmla="*/ 737 h 73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34" h="737">
                  <a:moveTo>
                    <a:pt x="192" y="733"/>
                  </a:moveTo>
                  <a:lnTo>
                    <a:pt x="169" y="722"/>
                  </a:lnTo>
                  <a:lnTo>
                    <a:pt x="145" y="704"/>
                  </a:lnTo>
                  <a:lnTo>
                    <a:pt x="123" y="682"/>
                  </a:lnTo>
                  <a:lnTo>
                    <a:pt x="104" y="655"/>
                  </a:lnTo>
                  <a:lnTo>
                    <a:pt x="84" y="626"/>
                  </a:lnTo>
                  <a:lnTo>
                    <a:pt x="72" y="595"/>
                  </a:lnTo>
                  <a:lnTo>
                    <a:pt x="60" y="565"/>
                  </a:lnTo>
                  <a:lnTo>
                    <a:pt x="55" y="539"/>
                  </a:lnTo>
                  <a:lnTo>
                    <a:pt x="66" y="530"/>
                  </a:lnTo>
                  <a:lnTo>
                    <a:pt x="79" y="521"/>
                  </a:lnTo>
                  <a:lnTo>
                    <a:pt x="90" y="515"/>
                  </a:lnTo>
                  <a:lnTo>
                    <a:pt x="103" y="507"/>
                  </a:lnTo>
                  <a:lnTo>
                    <a:pt x="113" y="502"/>
                  </a:lnTo>
                  <a:lnTo>
                    <a:pt x="126" y="497"/>
                  </a:lnTo>
                  <a:lnTo>
                    <a:pt x="139" y="491"/>
                  </a:lnTo>
                  <a:lnTo>
                    <a:pt x="153" y="488"/>
                  </a:lnTo>
                  <a:lnTo>
                    <a:pt x="156" y="463"/>
                  </a:lnTo>
                  <a:lnTo>
                    <a:pt x="156" y="444"/>
                  </a:lnTo>
                  <a:lnTo>
                    <a:pt x="157" y="427"/>
                  </a:lnTo>
                  <a:lnTo>
                    <a:pt x="157" y="410"/>
                  </a:lnTo>
                  <a:lnTo>
                    <a:pt x="155" y="396"/>
                  </a:lnTo>
                  <a:lnTo>
                    <a:pt x="149" y="380"/>
                  </a:lnTo>
                  <a:lnTo>
                    <a:pt x="140" y="363"/>
                  </a:lnTo>
                  <a:lnTo>
                    <a:pt x="129" y="345"/>
                  </a:lnTo>
                  <a:lnTo>
                    <a:pt x="121" y="342"/>
                  </a:lnTo>
                  <a:lnTo>
                    <a:pt x="105" y="336"/>
                  </a:lnTo>
                  <a:lnTo>
                    <a:pt x="84" y="327"/>
                  </a:lnTo>
                  <a:lnTo>
                    <a:pt x="62" y="316"/>
                  </a:lnTo>
                  <a:lnTo>
                    <a:pt x="39" y="306"/>
                  </a:lnTo>
                  <a:lnTo>
                    <a:pt x="20" y="297"/>
                  </a:lnTo>
                  <a:lnTo>
                    <a:pt x="5" y="291"/>
                  </a:lnTo>
                  <a:lnTo>
                    <a:pt x="0" y="288"/>
                  </a:lnTo>
                  <a:lnTo>
                    <a:pt x="10" y="270"/>
                  </a:lnTo>
                  <a:lnTo>
                    <a:pt x="21" y="253"/>
                  </a:lnTo>
                  <a:lnTo>
                    <a:pt x="30" y="235"/>
                  </a:lnTo>
                  <a:lnTo>
                    <a:pt x="38" y="221"/>
                  </a:lnTo>
                  <a:lnTo>
                    <a:pt x="47" y="206"/>
                  </a:lnTo>
                  <a:lnTo>
                    <a:pt x="55" y="192"/>
                  </a:lnTo>
                  <a:lnTo>
                    <a:pt x="65" y="180"/>
                  </a:lnTo>
                  <a:lnTo>
                    <a:pt x="75" y="169"/>
                  </a:lnTo>
                  <a:lnTo>
                    <a:pt x="84" y="160"/>
                  </a:lnTo>
                  <a:lnTo>
                    <a:pt x="96" y="151"/>
                  </a:lnTo>
                  <a:lnTo>
                    <a:pt x="108" y="143"/>
                  </a:lnTo>
                  <a:lnTo>
                    <a:pt x="123" y="138"/>
                  </a:lnTo>
                  <a:lnTo>
                    <a:pt x="138" y="131"/>
                  </a:lnTo>
                  <a:lnTo>
                    <a:pt x="156" y="127"/>
                  </a:lnTo>
                  <a:lnTo>
                    <a:pt x="175" y="126"/>
                  </a:lnTo>
                  <a:lnTo>
                    <a:pt x="197" y="125"/>
                  </a:lnTo>
                  <a:lnTo>
                    <a:pt x="206" y="99"/>
                  </a:lnTo>
                  <a:lnTo>
                    <a:pt x="217" y="78"/>
                  </a:lnTo>
                  <a:lnTo>
                    <a:pt x="230" y="58"/>
                  </a:lnTo>
                  <a:lnTo>
                    <a:pt x="244" y="43"/>
                  </a:lnTo>
                  <a:lnTo>
                    <a:pt x="260" y="30"/>
                  </a:lnTo>
                  <a:lnTo>
                    <a:pt x="279" y="18"/>
                  </a:lnTo>
                  <a:lnTo>
                    <a:pt x="300" y="8"/>
                  </a:lnTo>
                  <a:lnTo>
                    <a:pt x="321" y="0"/>
                  </a:lnTo>
                  <a:lnTo>
                    <a:pt x="312" y="20"/>
                  </a:lnTo>
                  <a:lnTo>
                    <a:pt x="301" y="35"/>
                  </a:lnTo>
                  <a:lnTo>
                    <a:pt x="288" y="48"/>
                  </a:lnTo>
                  <a:lnTo>
                    <a:pt x="275" y="60"/>
                  </a:lnTo>
                  <a:lnTo>
                    <a:pt x="262" y="71"/>
                  </a:lnTo>
                  <a:lnTo>
                    <a:pt x="252" y="84"/>
                  </a:lnTo>
                  <a:lnTo>
                    <a:pt x="243" y="100"/>
                  </a:lnTo>
                  <a:lnTo>
                    <a:pt x="236" y="119"/>
                  </a:lnTo>
                  <a:lnTo>
                    <a:pt x="265" y="131"/>
                  </a:lnTo>
                  <a:lnTo>
                    <a:pt x="290" y="143"/>
                  </a:lnTo>
                  <a:lnTo>
                    <a:pt x="313" y="153"/>
                  </a:lnTo>
                  <a:lnTo>
                    <a:pt x="332" y="163"/>
                  </a:lnTo>
                  <a:lnTo>
                    <a:pt x="349" y="176"/>
                  </a:lnTo>
                  <a:lnTo>
                    <a:pt x="362" y="193"/>
                  </a:lnTo>
                  <a:lnTo>
                    <a:pt x="373" y="215"/>
                  </a:lnTo>
                  <a:lnTo>
                    <a:pt x="380" y="245"/>
                  </a:lnTo>
                  <a:lnTo>
                    <a:pt x="371" y="257"/>
                  </a:lnTo>
                  <a:lnTo>
                    <a:pt x="362" y="267"/>
                  </a:lnTo>
                  <a:lnTo>
                    <a:pt x="353" y="278"/>
                  </a:lnTo>
                  <a:lnTo>
                    <a:pt x="344" y="287"/>
                  </a:lnTo>
                  <a:lnTo>
                    <a:pt x="334" y="296"/>
                  </a:lnTo>
                  <a:lnTo>
                    <a:pt x="325" y="302"/>
                  </a:lnTo>
                  <a:lnTo>
                    <a:pt x="313" y="307"/>
                  </a:lnTo>
                  <a:lnTo>
                    <a:pt x="301" y="309"/>
                  </a:lnTo>
                  <a:lnTo>
                    <a:pt x="291" y="349"/>
                  </a:lnTo>
                  <a:lnTo>
                    <a:pt x="287" y="377"/>
                  </a:lnTo>
                  <a:lnTo>
                    <a:pt x="292" y="402"/>
                  </a:lnTo>
                  <a:lnTo>
                    <a:pt x="310" y="434"/>
                  </a:lnTo>
                  <a:lnTo>
                    <a:pt x="309" y="441"/>
                  </a:lnTo>
                  <a:lnTo>
                    <a:pt x="308" y="447"/>
                  </a:lnTo>
                  <a:lnTo>
                    <a:pt x="306" y="454"/>
                  </a:lnTo>
                  <a:lnTo>
                    <a:pt x="306" y="460"/>
                  </a:lnTo>
                  <a:lnTo>
                    <a:pt x="327" y="466"/>
                  </a:lnTo>
                  <a:lnTo>
                    <a:pt x="344" y="472"/>
                  </a:lnTo>
                  <a:lnTo>
                    <a:pt x="361" y="480"/>
                  </a:lnTo>
                  <a:lnTo>
                    <a:pt x="377" y="491"/>
                  </a:lnTo>
                  <a:lnTo>
                    <a:pt x="390" y="503"/>
                  </a:lnTo>
                  <a:lnTo>
                    <a:pt x="404" y="516"/>
                  </a:lnTo>
                  <a:lnTo>
                    <a:pt x="418" y="529"/>
                  </a:lnTo>
                  <a:lnTo>
                    <a:pt x="434" y="545"/>
                  </a:lnTo>
                  <a:lnTo>
                    <a:pt x="426" y="558"/>
                  </a:lnTo>
                  <a:lnTo>
                    <a:pt x="415" y="573"/>
                  </a:lnTo>
                  <a:lnTo>
                    <a:pt x="404" y="589"/>
                  </a:lnTo>
                  <a:lnTo>
                    <a:pt x="391" y="607"/>
                  </a:lnTo>
                  <a:lnTo>
                    <a:pt x="379" y="625"/>
                  </a:lnTo>
                  <a:lnTo>
                    <a:pt x="364" y="642"/>
                  </a:lnTo>
                  <a:lnTo>
                    <a:pt x="349" y="659"/>
                  </a:lnTo>
                  <a:lnTo>
                    <a:pt x="334" y="676"/>
                  </a:lnTo>
                  <a:lnTo>
                    <a:pt x="317" y="690"/>
                  </a:lnTo>
                  <a:lnTo>
                    <a:pt x="301" y="704"/>
                  </a:lnTo>
                  <a:lnTo>
                    <a:pt x="283" y="717"/>
                  </a:lnTo>
                  <a:lnTo>
                    <a:pt x="265" y="726"/>
                  </a:lnTo>
                  <a:lnTo>
                    <a:pt x="248" y="733"/>
                  </a:lnTo>
                  <a:lnTo>
                    <a:pt x="230" y="737"/>
                  </a:lnTo>
                  <a:lnTo>
                    <a:pt x="210" y="737"/>
                  </a:lnTo>
                  <a:lnTo>
                    <a:pt x="192" y="7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0" name="Freeform 537"/>
            <p:cNvSpPr>
              <a:spLocks/>
            </p:cNvSpPr>
            <p:nvPr/>
          </p:nvSpPr>
          <p:spPr bwMode="auto">
            <a:xfrm>
              <a:off x="7913689" y="4492625"/>
              <a:ext cx="46037" cy="33338"/>
            </a:xfrm>
            <a:custGeom>
              <a:avLst/>
              <a:gdLst>
                <a:gd name="T0" fmla="*/ 0 w 114"/>
                <a:gd name="T1" fmla="*/ 2147483647 h 83"/>
                <a:gd name="T2" fmla="*/ 0 w 114"/>
                <a:gd name="T3" fmla="*/ 2147483647 h 83"/>
                <a:gd name="T4" fmla="*/ 2147483647 w 114"/>
                <a:gd name="T5" fmla="*/ 0 h 83"/>
                <a:gd name="T6" fmla="*/ 2147483647 w 114"/>
                <a:gd name="T7" fmla="*/ 2147483647 h 83"/>
                <a:gd name="T8" fmla="*/ 0 w 114"/>
                <a:gd name="T9" fmla="*/ 2147483647 h 83"/>
                <a:gd name="T10" fmla="*/ 0 60000 65536"/>
                <a:gd name="T11" fmla="*/ 0 60000 65536"/>
                <a:gd name="T12" fmla="*/ 0 60000 65536"/>
                <a:gd name="T13" fmla="*/ 0 60000 65536"/>
                <a:gd name="T14" fmla="*/ 0 60000 65536"/>
                <a:gd name="T15" fmla="*/ 0 w 114"/>
                <a:gd name="T16" fmla="*/ 0 h 83"/>
                <a:gd name="T17" fmla="*/ 114 w 114"/>
                <a:gd name="T18" fmla="*/ 83 h 83"/>
              </a:gdLst>
              <a:ahLst/>
              <a:cxnLst>
                <a:cxn ang="T10">
                  <a:pos x="T0" y="T1"/>
                </a:cxn>
                <a:cxn ang="T11">
                  <a:pos x="T2" y="T3"/>
                </a:cxn>
                <a:cxn ang="T12">
                  <a:pos x="T4" y="T5"/>
                </a:cxn>
                <a:cxn ang="T13">
                  <a:pos x="T6" y="T7"/>
                </a:cxn>
                <a:cxn ang="T14">
                  <a:pos x="T8" y="T9"/>
                </a:cxn>
              </a:cxnLst>
              <a:rect l="T15" t="T16" r="T17" b="T18"/>
              <a:pathLst>
                <a:path w="114" h="83">
                  <a:moveTo>
                    <a:pt x="0" y="83"/>
                  </a:moveTo>
                  <a:lnTo>
                    <a:pt x="0" y="73"/>
                  </a:lnTo>
                  <a:lnTo>
                    <a:pt x="114" y="0"/>
                  </a:lnTo>
                  <a:lnTo>
                    <a:pt x="30" y="83"/>
                  </a:lnTo>
                  <a:lnTo>
                    <a:pt x="0" y="8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1" name="Freeform 538"/>
            <p:cNvSpPr>
              <a:spLocks/>
            </p:cNvSpPr>
            <p:nvPr/>
          </p:nvSpPr>
          <p:spPr bwMode="auto">
            <a:xfrm>
              <a:off x="7864476" y="4445001"/>
              <a:ext cx="117475" cy="61913"/>
            </a:xfrm>
            <a:custGeom>
              <a:avLst/>
              <a:gdLst>
                <a:gd name="T0" fmla="*/ 2147483647 w 296"/>
                <a:gd name="T1" fmla="*/ 2147483647 h 156"/>
                <a:gd name="T2" fmla="*/ 2147483647 w 296"/>
                <a:gd name="T3" fmla="*/ 2147483647 h 156"/>
                <a:gd name="T4" fmla="*/ 2147483647 w 296"/>
                <a:gd name="T5" fmla="*/ 2147483647 h 156"/>
                <a:gd name="T6" fmla="*/ 2147483647 w 296"/>
                <a:gd name="T7" fmla="*/ 2147483647 h 156"/>
                <a:gd name="T8" fmla="*/ 2147483647 w 296"/>
                <a:gd name="T9" fmla="*/ 2147483647 h 156"/>
                <a:gd name="T10" fmla="*/ 2147483647 w 296"/>
                <a:gd name="T11" fmla="*/ 2147483647 h 156"/>
                <a:gd name="T12" fmla="*/ 2147483647 w 296"/>
                <a:gd name="T13" fmla="*/ 2147483647 h 156"/>
                <a:gd name="T14" fmla="*/ 2147483647 w 296"/>
                <a:gd name="T15" fmla="*/ 2147483647 h 156"/>
                <a:gd name="T16" fmla="*/ 0 w 296"/>
                <a:gd name="T17" fmla="*/ 2147483647 h 156"/>
                <a:gd name="T18" fmla="*/ 2147483647 w 296"/>
                <a:gd name="T19" fmla="*/ 2147483647 h 156"/>
                <a:gd name="T20" fmla="*/ 2147483647 w 296"/>
                <a:gd name="T21" fmla="*/ 2147483647 h 156"/>
                <a:gd name="T22" fmla="*/ 2147483647 w 296"/>
                <a:gd name="T23" fmla="*/ 2147483647 h 156"/>
                <a:gd name="T24" fmla="*/ 2147483647 w 296"/>
                <a:gd name="T25" fmla="*/ 2147483647 h 156"/>
                <a:gd name="T26" fmla="*/ 2147483647 w 296"/>
                <a:gd name="T27" fmla="*/ 2147483647 h 156"/>
                <a:gd name="T28" fmla="*/ 2147483647 w 296"/>
                <a:gd name="T29" fmla="*/ 2147483647 h 156"/>
                <a:gd name="T30" fmla="*/ 2147483647 w 296"/>
                <a:gd name="T31" fmla="*/ 2147483647 h 156"/>
                <a:gd name="T32" fmla="*/ 2147483647 w 296"/>
                <a:gd name="T33" fmla="*/ 2147483647 h 156"/>
                <a:gd name="T34" fmla="*/ 2147483647 w 296"/>
                <a:gd name="T35" fmla="*/ 2147483647 h 156"/>
                <a:gd name="T36" fmla="*/ 2147483647 w 296"/>
                <a:gd name="T37" fmla="*/ 2147483647 h 156"/>
                <a:gd name="T38" fmla="*/ 2147483647 w 296"/>
                <a:gd name="T39" fmla="*/ 2147483647 h 156"/>
                <a:gd name="T40" fmla="*/ 2147483647 w 296"/>
                <a:gd name="T41" fmla="*/ 2147483647 h 156"/>
                <a:gd name="T42" fmla="*/ 2147483647 w 296"/>
                <a:gd name="T43" fmla="*/ 2147483647 h 156"/>
                <a:gd name="T44" fmla="*/ 2147483647 w 296"/>
                <a:gd name="T45" fmla="*/ 2147483647 h 156"/>
                <a:gd name="T46" fmla="*/ 2147483647 w 296"/>
                <a:gd name="T47" fmla="*/ 2147483647 h 156"/>
                <a:gd name="T48" fmla="*/ 2147483647 w 296"/>
                <a:gd name="T49" fmla="*/ 2147483647 h 156"/>
                <a:gd name="T50" fmla="*/ 2147483647 w 296"/>
                <a:gd name="T51" fmla="*/ 2147483647 h 156"/>
                <a:gd name="T52" fmla="*/ 2147483647 w 296"/>
                <a:gd name="T53" fmla="*/ 2147483647 h 156"/>
                <a:gd name="T54" fmla="*/ 2147483647 w 296"/>
                <a:gd name="T55" fmla="*/ 2147483647 h 156"/>
                <a:gd name="T56" fmla="*/ 2147483647 w 296"/>
                <a:gd name="T57" fmla="*/ 2147483647 h 156"/>
                <a:gd name="T58" fmla="*/ 2147483647 w 296"/>
                <a:gd name="T59" fmla="*/ 2147483647 h 156"/>
                <a:gd name="T60" fmla="*/ 2147483647 w 296"/>
                <a:gd name="T61" fmla="*/ 2147483647 h 156"/>
                <a:gd name="T62" fmla="*/ 2147483647 w 296"/>
                <a:gd name="T63" fmla="*/ 2147483647 h 156"/>
                <a:gd name="T64" fmla="*/ 2147483647 w 296"/>
                <a:gd name="T65" fmla="*/ 0 h 156"/>
                <a:gd name="T66" fmla="*/ 2147483647 w 296"/>
                <a:gd name="T67" fmla="*/ 0 h 156"/>
                <a:gd name="T68" fmla="*/ 2147483647 w 296"/>
                <a:gd name="T69" fmla="*/ 2147483647 h 156"/>
                <a:gd name="T70" fmla="*/ 2147483647 w 296"/>
                <a:gd name="T71" fmla="*/ 2147483647 h 156"/>
                <a:gd name="T72" fmla="*/ 2147483647 w 296"/>
                <a:gd name="T73" fmla="*/ 2147483647 h 156"/>
                <a:gd name="T74" fmla="*/ 2147483647 w 296"/>
                <a:gd name="T75" fmla="*/ 2147483647 h 156"/>
                <a:gd name="T76" fmla="*/ 2147483647 w 296"/>
                <a:gd name="T77" fmla="*/ 2147483647 h 156"/>
                <a:gd name="T78" fmla="*/ 2147483647 w 296"/>
                <a:gd name="T79" fmla="*/ 2147483647 h 156"/>
                <a:gd name="T80" fmla="*/ 2147483647 w 296"/>
                <a:gd name="T81" fmla="*/ 2147483647 h 156"/>
                <a:gd name="T82" fmla="*/ 2147483647 w 296"/>
                <a:gd name="T83" fmla="*/ 2147483647 h 156"/>
                <a:gd name="T84" fmla="*/ 2147483647 w 296"/>
                <a:gd name="T85" fmla="*/ 2147483647 h 156"/>
                <a:gd name="T86" fmla="*/ 2147483647 w 296"/>
                <a:gd name="T87" fmla="*/ 2147483647 h 156"/>
                <a:gd name="T88" fmla="*/ 2147483647 w 296"/>
                <a:gd name="T89" fmla="*/ 2147483647 h 156"/>
                <a:gd name="T90" fmla="*/ 2147483647 w 296"/>
                <a:gd name="T91" fmla="*/ 2147483647 h 156"/>
                <a:gd name="T92" fmla="*/ 2147483647 w 296"/>
                <a:gd name="T93" fmla="*/ 2147483647 h 156"/>
                <a:gd name="T94" fmla="*/ 2147483647 w 296"/>
                <a:gd name="T95" fmla="*/ 2147483647 h 156"/>
                <a:gd name="T96" fmla="*/ 2147483647 w 296"/>
                <a:gd name="T97" fmla="*/ 2147483647 h 156"/>
                <a:gd name="T98" fmla="*/ 2147483647 w 296"/>
                <a:gd name="T99" fmla="*/ 2147483647 h 156"/>
                <a:gd name="T100" fmla="*/ 2147483647 w 296"/>
                <a:gd name="T101" fmla="*/ 2147483647 h 156"/>
                <a:gd name="T102" fmla="*/ 2147483647 w 296"/>
                <a:gd name="T103" fmla="*/ 2147483647 h 156"/>
                <a:gd name="T104" fmla="*/ 2147483647 w 296"/>
                <a:gd name="T105" fmla="*/ 2147483647 h 156"/>
                <a:gd name="T106" fmla="*/ 2147483647 w 296"/>
                <a:gd name="T107" fmla="*/ 2147483647 h 156"/>
                <a:gd name="T108" fmla="*/ 2147483647 w 296"/>
                <a:gd name="T109" fmla="*/ 2147483647 h 156"/>
                <a:gd name="T110" fmla="*/ 2147483647 w 296"/>
                <a:gd name="T111" fmla="*/ 2147483647 h 156"/>
                <a:gd name="T112" fmla="*/ 2147483647 w 296"/>
                <a:gd name="T113" fmla="*/ 2147483647 h 156"/>
                <a:gd name="T114" fmla="*/ 2147483647 w 296"/>
                <a:gd name="T115" fmla="*/ 2147483647 h 156"/>
                <a:gd name="T116" fmla="*/ 2147483647 w 296"/>
                <a:gd name="T117" fmla="*/ 2147483647 h 156"/>
                <a:gd name="T118" fmla="*/ 2147483647 w 296"/>
                <a:gd name="T119" fmla="*/ 2147483647 h 156"/>
                <a:gd name="T120" fmla="*/ 2147483647 w 296"/>
                <a:gd name="T121" fmla="*/ 2147483647 h 15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96"/>
                <a:gd name="T184" fmla="*/ 0 h 156"/>
                <a:gd name="T185" fmla="*/ 296 w 296"/>
                <a:gd name="T186" fmla="*/ 156 h 15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96" h="156">
                  <a:moveTo>
                    <a:pt x="90" y="156"/>
                  </a:moveTo>
                  <a:lnTo>
                    <a:pt x="70" y="140"/>
                  </a:lnTo>
                  <a:lnTo>
                    <a:pt x="55" y="127"/>
                  </a:lnTo>
                  <a:lnTo>
                    <a:pt x="43" y="117"/>
                  </a:lnTo>
                  <a:lnTo>
                    <a:pt x="33" y="106"/>
                  </a:lnTo>
                  <a:lnTo>
                    <a:pt x="22" y="92"/>
                  </a:lnTo>
                  <a:lnTo>
                    <a:pt x="16" y="78"/>
                  </a:lnTo>
                  <a:lnTo>
                    <a:pt x="8" y="60"/>
                  </a:lnTo>
                  <a:lnTo>
                    <a:pt x="0" y="36"/>
                  </a:lnTo>
                  <a:lnTo>
                    <a:pt x="8" y="34"/>
                  </a:lnTo>
                  <a:lnTo>
                    <a:pt x="16" y="33"/>
                  </a:lnTo>
                  <a:lnTo>
                    <a:pt x="22" y="30"/>
                  </a:lnTo>
                  <a:lnTo>
                    <a:pt x="30" y="27"/>
                  </a:lnTo>
                  <a:lnTo>
                    <a:pt x="38" y="26"/>
                  </a:lnTo>
                  <a:lnTo>
                    <a:pt x="45" y="22"/>
                  </a:lnTo>
                  <a:lnTo>
                    <a:pt x="52" y="20"/>
                  </a:lnTo>
                  <a:lnTo>
                    <a:pt x="60" y="16"/>
                  </a:lnTo>
                  <a:lnTo>
                    <a:pt x="59" y="27"/>
                  </a:lnTo>
                  <a:lnTo>
                    <a:pt x="57" y="38"/>
                  </a:lnTo>
                  <a:lnTo>
                    <a:pt x="56" y="48"/>
                  </a:lnTo>
                  <a:lnTo>
                    <a:pt x="55" y="57"/>
                  </a:lnTo>
                  <a:lnTo>
                    <a:pt x="73" y="68"/>
                  </a:lnTo>
                  <a:lnTo>
                    <a:pt x="93" y="77"/>
                  </a:lnTo>
                  <a:lnTo>
                    <a:pt x="112" y="83"/>
                  </a:lnTo>
                  <a:lnTo>
                    <a:pt x="133" y="87"/>
                  </a:lnTo>
                  <a:lnTo>
                    <a:pt x="152" y="90"/>
                  </a:lnTo>
                  <a:lnTo>
                    <a:pt x="172" y="90"/>
                  </a:lnTo>
                  <a:lnTo>
                    <a:pt x="194" y="87"/>
                  </a:lnTo>
                  <a:lnTo>
                    <a:pt x="213" y="83"/>
                  </a:lnTo>
                  <a:lnTo>
                    <a:pt x="220" y="64"/>
                  </a:lnTo>
                  <a:lnTo>
                    <a:pt x="228" y="43"/>
                  </a:lnTo>
                  <a:lnTo>
                    <a:pt x="235" y="22"/>
                  </a:lnTo>
                  <a:lnTo>
                    <a:pt x="243" y="0"/>
                  </a:lnTo>
                  <a:lnTo>
                    <a:pt x="251" y="0"/>
                  </a:lnTo>
                  <a:lnTo>
                    <a:pt x="259" y="1"/>
                  </a:lnTo>
                  <a:lnTo>
                    <a:pt x="265" y="4"/>
                  </a:lnTo>
                  <a:lnTo>
                    <a:pt x="272" y="8"/>
                  </a:lnTo>
                  <a:lnTo>
                    <a:pt x="277" y="12"/>
                  </a:lnTo>
                  <a:lnTo>
                    <a:pt x="283" y="17"/>
                  </a:lnTo>
                  <a:lnTo>
                    <a:pt x="290" y="24"/>
                  </a:lnTo>
                  <a:lnTo>
                    <a:pt x="296" y="31"/>
                  </a:lnTo>
                  <a:lnTo>
                    <a:pt x="296" y="35"/>
                  </a:lnTo>
                  <a:lnTo>
                    <a:pt x="296" y="39"/>
                  </a:lnTo>
                  <a:lnTo>
                    <a:pt x="296" y="43"/>
                  </a:lnTo>
                  <a:lnTo>
                    <a:pt x="296" y="47"/>
                  </a:lnTo>
                  <a:lnTo>
                    <a:pt x="286" y="53"/>
                  </a:lnTo>
                  <a:lnTo>
                    <a:pt x="273" y="60"/>
                  </a:lnTo>
                  <a:lnTo>
                    <a:pt x="261" y="69"/>
                  </a:lnTo>
                  <a:lnTo>
                    <a:pt x="248" y="77"/>
                  </a:lnTo>
                  <a:lnTo>
                    <a:pt x="235" y="86"/>
                  </a:lnTo>
                  <a:lnTo>
                    <a:pt x="221" y="95"/>
                  </a:lnTo>
                  <a:lnTo>
                    <a:pt x="209" y="105"/>
                  </a:lnTo>
                  <a:lnTo>
                    <a:pt x="195" y="113"/>
                  </a:lnTo>
                  <a:lnTo>
                    <a:pt x="181" y="122"/>
                  </a:lnTo>
                  <a:lnTo>
                    <a:pt x="168" y="130"/>
                  </a:lnTo>
                  <a:lnTo>
                    <a:pt x="154" y="138"/>
                  </a:lnTo>
                  <a:lnTo>
                    <a:pt x="141" y="143"/>
                  </a:lnTo>
                  <a:lnTo>
                    <a:pt x="128" y="148"/>
                  </a:lnTo>
                  <a:lnTo>
                    <a:pt x="115" y="152"/>
                  </a:lnTo>
                  <a:lnTo>
                    <a:pt x="102" y="154"/>
                  </a:lnTo>
                  <a:lnTo>
                    <a:pt x="90" y="156"/>
                  </a:lnTo>
                  <a:close/>
                </a:path>
              </a:pathLst>
            </a:custGeom>
            <a:solidFill>
              <a:srgbClr val="CC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2" name="Freeform 539"/>
            <p:cNvSpPr>
              <a:spLocks/>
            </p:cNvSpPr>
            <p:nvPr/>
          </p:nvSpPr>
          <p:spPr bwMode="auto">
            <a:xfrm>
              <a:off x="7893050" y="4364038"/>
              <a:ext cx="58738" cy="106362"/>
            </a:xfrm>
            <a:custGeom>
              <a:avLst/>
              <a:gdLst>
                <a:gd name="T0" fmla="*/ 2147483647 w 149"/>
                <a:gd name="T1" fmla="*/ 2147483647 h 267"/>
                <a:gd name="T2" fmla="*/ 2147483647 w 149"/>
                <a:gd name="T3" fmla="*/ 2147483647 h 267"/>
                <a:gd name="T4" fmla="*/ 2147483647 w 149"/>
                <a:gd name="T5" fmla="*/ 2147483647 h 267"/>
                <a:gd name="T6" fmla="*/ 2147483647 w 149"/>
                <a:gd name="T7" fmla="*/ 2147483647 h 267"/>
                <a:gd name="T8" fmla="*/ 2147483647 w 149"/>
                <a:gd name="T9" fmla="*/ 2147483647 h 267"/>
                <a:gd name="T10" fmla="*/ 2147483647 w 149"/>
                <a:gd name="T11" fmla="*/ 2147483647 h 267"/>
                <a:gd name="T12" fmla="*/ 2147483647 w 149"/>
                <a:gd name="T13" fmla="*/ 2147483647 h 267"/>
                <a:gd name="T14" fmla="*/ 2147483647 w 149"/>
                <a:gd name="T15" fmla="*/ 2147483647 h 267"/>
                <a:gd name="T16" fmla="*/ 2147483647 w 149"/>
                <a:gd name="T17" fmla="*/ 2147483647 h 267"/>
                <a:gd name="T18" fmla="*/ 2147483647 w 149"/>
                <a:gd name="T19" fmla="*/ 2147483647 h 267"/>
                <a:gd name="T20" fmla="*/ 2147483647 w 149"/>
                <a:gd name="T21" fmla="*/ 2147483647 h 267"/>
                <a:gd name="T22" fmla="*/ 2147483647 w 149"/>
                <a:gd name="T23" fmla="*/ 2147483647 h 267"/>
                <a:gd name="T24" fmla="*/ 2147483647 w 149"/>
                <a:gd name="T25" fmla="*/ 2147483647 h 267"/>
                <a:gd name="T26" fmla="*/ 2147483647 w 149"/>
                <a:gd name="T27" fmla="*/ 2147483647 h 267"/>
                <a:gd name="T28" fmla="*/ 2147483647 w 149"/>
                <a:gd name="T29" fmla="*/ 2147483647 h 267"/>
                <a:gd name="T30" fmla="*/ 2147483647 w 149"/>
                <a:gd name="T31" fmla="*/ 2147483647 h 267"/>
                <a:gd name="T32" fmla="*/ 0 w 149"/>
                <a:gd name="T33" fmla="*/ 2147483647 h 267"/>
                <a:gd name="T34" fmla="*/ 2147483647 w 149"/>
                <a:gd name="T35" fmla="*/ 2147483647 h 267"/>
                <a:gd name="T36" fmla="*/ 2147483647 w 149"/>
                <a:gd name="T37" fmla="*/ 2147483647 h 267"/>
                <a:gd name="T38" fmla="*/ 2147483647 w 149"/>
                <a:gd name="T39" fmla="*/ 2147483647 h 267"/>
                <a:gd name="T40" fmla="*/ 2147483647 w 149"/>
                <a:gd name="T41" fmla="*/ 2147483647 h 267"/>
                <a:gd name="T42" fmla="*/ 2147483647 w 149"/>
                <a:gd name="T43" fmla="*/ 2147483647 h 267"/>
                <a:gd name="T44" fmla="*/ 2147483647 w 149"/>
                <a:gd name="T45" fmla="*/ 2147483647 h 267"/>
                <a:gd name="T46" fmla="*/ 2147483647 w 149"/>
                <a:gd name="T47" fmla="*/ 2147483647 h 267"/>
                <a:gd name="T48" fmla="*/ 2147483647 w 149"/>
                <a:gd name="T49" fmla="*/ 0 h 267"/>
                <a:gd name="T50" fmla="*/ 2147483647 w 149"/>
                <a:gd name="T51" fmla="*/ 2147483647 h 267"/>
                <a:gd name="T52" fmla="*/ 2147483647 w 149"/>
                <a:gd name="T53" fmla="*/ 2147483647 h 267"/>
                <a:gd name="T54" fmla="*/ 2147483647 w 149"/>
                <a:gd name="T55" fmla="*/ 2147483647 h 267"/>
                <a:gd name="T56" fmla="*/ 2147483647 w 149"/>
                <a:gd name="T57" fmla="*/ 2147483647 h 267"/>
                <a:gd name="T58" fmla="*/ 2147483647 w 149"/>
                <a:gd name="T59" fmla="*/ 2147483647 h 267"/>
                <a:gd name="T60" fmla="*/ 2147483647 w 149"/>
                <a:gd name="T61" fmla="*/ 2147483647 h 267"/>
                <a:gd name="T62" fmla="*/ 2147483647 w 149"/>
                <a:gd name="T63" fmla="*/ 2147483647 h 267"/>
                <a:gd name="T64" fmla="*/ 2147483647 w 149"/>
                <a:gd name="T65" fmla="*/ 2147483647 h 267"/>
                <a:gd name="T66" fmla="*/ 2147483647 w 149"/>
                <a:gd name="T67" fmla="*/ 2147483647 h 267"/>
                <a:gd name="T68" fmla="*/ 2147483647 w 149"/>
                <a:gd name="T69" fmla="*/ 2147483647 h 267"/>
                <a:gd name="T70" fmla="*/ 2147483647 w 149"/>
                <a:gd name="T71" fmla="*/ 2147483647 h 267"/>
                <a:gd name="T72" fmla="*/ 2147483647 w 149"/>
                <a:gd name="T73" fmla="*/ 2147483647 h 267"/>
                <a:gd name="T74" fmla="*/ 2147483647 w 149"/>
                <a:gd name="T75" fmla="*/ 2147483647 h 267"/>
                <a:gd name="T76" fmla="*/ 2147483647 w 149"/>
                <a:gd name="T77" fmla="*/ 2147483647 h 267"/>
                <a:gd name="T78" fmla="*/ 2147483647 w 149"/>
                <a:gd name="T79" fmla="*/ 2147483647 h 267"/>
                <a:gd name="T80" fmla="*/ 2147483647 w 149"/>
                <a:gd name="T81" fmla="*/ 2147483647 h 267"/>
                <a:gd name="T82" fmla="*/ 2147483647 w 149"/>
                <a:gd name="T83" fmla="*/ 2147483647 h 267"/>
                <a:gd name="T84" fmla="*/ 2147483647 w 149"/>
                <a:gd name="T85" fmla="*/ 2147483647 h 267"/>
                <a:gd name="T86" fmla="*/ 2147483647 w 149"/>
                <a:gd name="T87" fmla="*/ 2147483647 h 267"/>
                <a:gd name="T88" fmla="*/ 2147483647 w 149"/>
                <a:gd name="T89" fmla="*/ 2147483647 h 26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9"/>
                <a:gd name="T136" fmla="*/ 0 h 267"/>
                <a:gd name="T137" fmla="*/ 149 w 149"/>
                <a:gd name="T138" fmla="*/ 267 h 26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9" h="267">
                  <a:moveTo>
                    <a:pt x="70" y="267"/>
                  </a:moveTo>
                  <a:lnTo>
                    <a:pt x="62" y="265"/>
                  </a:lnTo>
                  <a:lnTo>
                    <a:pt x="56" y="264"/>
                  </a:lnTo>
                  <a:lnTo>
                    <a:pt x="49" y="261"/>
                  </a:lnTo>
                  <a:lnTo>
                    <a:pt x="43" y="260"/>
                  </a:lnTo>
                  <a:lnTo>
                    <a:pt x="37" y="257"/>
                  </a:lnTo>
                  <a:lnTo>
                    <a:pt x="29" y="256"/>
                  </a:lnTo>
                  <a:lnTo>
                    <a:pt x="24" y="253"/>
                  </a:lnTo>
                  <a:lnTo>
                    <a:pt x="16" y="252"/>
                  </a:lnTo>
                  <a:lnTo>
                    <a:pt x="20" y="206"/>
                  </a:lnTo>
                  <a:lnTo>
                    <a:pt x="24" y="160"/>
                  </a:lnTo>
                  <a:lnTo>
                    <a:pt x="24" y="117"/>
                  </a:lnTo>
                  <a:lnTo>
                    <a:pt x="25" y="74"/>
                  </a:lnTo>
                  <a:lnTo>
                    <a:pt x="21" y="66"/>
                  </a:lnTo>
                  <a:lnTo>
                    <a:pt x="16" y="60"/>
                  </a:lnTo>
                  <a:lnTo>
                    <a:pt x="8" y="53"/>
                  </a:lnTo>
                  <a:lnTo>
                    <a:pt x="0" y="47"/>
                  </a:lnTo>
                  <a:lnTo>
                    <a:pt x="7" y="35"/>
                  </a:lnTo>
                  <a:lnTo>
                    <a:pt x="16" y="26"/>
                  </a:lnTo>
                  <a:lnTo>
                    <a:pt x="26" y="18"/>
                  </a:lnTo>
                  <a:lnTo>
                    <a:pt x="40" y="13"/>
                  </a:lnTo>
                  <a:lnTo>
                    <a:pt x="55" y="11"/>
                  </a:lnTo>
                  <a:lnTo>
                    <a:pt x="69" y="7"/>
                  </a:lnTo>
                  <a:lnTo>
                    <a:pt x="82" y="4"/>
                  </a:lnTo>
                  <a:lnTo>
                    <a:pt x="95" y="0"/>
                  </a:lnTo>
                  <a:lnTo>
                    <a:pt x="98" y="29"/>
                  </a:lnTo>
                  <a:lnTo>
                    <a:pt x="99" y="57"/>
                  </a:lnTo>
                  <a:lnTo>
                    <a:pt x="101" y="86"/>
                  </a:lnTo>
                  <a:lnTo>
                    <a:pt x="107" y="113"/>
                  </a:lnTo>
                  <a:lnTo>
                    <a:pt x="113" y="139"/>
                  </a:lnTo>
                  <a:lnTo>
                    <a:pt x="123" y="164"/>
                  </a:lnTo>
                  <a:lnTo>
                    <a:pt x="134" y="188"/>
                  </a:lnTo>
                  <a:lnTo>
                    <a:pt x="149" y="210"/>
                  </a:lnTo>
                  <a:lnTo>
                    <a:pt x="146" y="226"/>
                  </a:lnTo>
                  <a:lnTo>
                    <a:pt x="142" y="240"/>
                  </a:lnTo>
                  <a:lnTo>
                    <a:pt x="138" y="254"/>
                  </a:lnTo>
                  <a:lnTo>
                    <a:pt x="134" y="267"/>
                  </a:lnTo>
                  <a:lnTo>
                    <a:pt x="125" y="267"/>
                  </a:lnTo>
                  <a:lnTo>
                    <a:pt x="117" y="267"/>
                  </a:lnTo>
                  <a:lnTo>
                    <a:pt x="108" y="267"/>
                  </a:lnTo>
                  <a:lnTo>
                    <a:pt x="100" y="267"/>
                  </a:lnTo>
                  <a:lnTo>
                    <a:pt x="92" y="267"/>
                  </a:lnTo>
                  <a:lnTo>
                    <a:pt x="85" y="267"/>
                  </a:lnTo>
                  <a:lnTo>
                    <a:pt x="77" y="267"/>
                  </a:lnTo>
                  <a:lnTo>
                    <a:pt x="70" y="267"/>
                  </a:lnTo>
                  <a:close/>
                </a:path>
              </a:pathLst>
            </a:cu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3" name="Freeform 540"/>
            <p:cNvSpPr>
              <a:spLocks/>
            </p:cNvSpPr>
            <p:nvPr/>
          </p:nvSpPr>
          <p:spPr bwMode="auto">
            <a:xfrm>
              <a:off x="7843838" y="4308476"/>
              <a:ext cx="125412" cy="61913"/>
            </a:xfrm>
            <a:custGeom>
              <a:avLst/>
              <a:gdLst>
                <a:gd name="T0" fmla="*/ 2147483647 w 317"/>
                <a:gd name="T1" fmla="*/ 2147483647 h 157"/>
                <a:gd name="T2" fmla="*/ 2147483647 w 317"/>
                <a:gd name="T3" fmla="*/ 2147483647 h 157"/>
                <a:gd name="T4" fmla="*/ 2147483647 w 317"/>
                <a:gd name="T5" fmla="*/ 2147483647 h 157"/>
                <a:gd name="T6" fmla="*/ 2147483647 w 317"/>
                <a:gd name="T7" fmla="*/ 2147483647 h 157"/>
                <a:gd name="T8" fmla="*/ 2147483647 w 317"/>
                <a:gd name="T9" fmla="*/ 2147483647 h 157"/>
                <a:gd name="T10" fmla="*/ 2147483647 w 317"/>
                <a:gd name="T11" fmla="*/ 2147483647 h 157"/>
                <a:gd name="T12" fmla="*/ 2147483647 w 317"/>
                <a:gd name="T13" fmla="*/ 2147483647 h 157"/>
                <a:gd name="T14" fmla="*/ 2147483647 w 317"/>
                <a:gd name="T15" fmla="*/ 2147483647 h 157"/>
                <a:gd name="T16" fmla="*/ 2147483647 w 317"/>
                <a:gd name="T17" fmla="*/ 2147483647 h 157"/>
                <a:gd name="T18" fmla="*/ 2147483647 w 317"/>
                <a:gd name="T19" fmla="*/ 2147483647 h 157"/>
                <a:gd name="T20" fmla="*/ 2147483647 w 317"/>
                <a:gd name="T21" fmla="*/ 2147483647 h 157"/>
                <a:gd name="T22" fmla="*/ 2147483647 w 317"/>
                <a:gd name="T23" fmla="*/ 2147483647 h 157"/>
                <a:gd name="T24" fmla="*/ 2147483647 w 317"/>
                <a:gd name="T25" fmla="*/ 2147483647 h 157"/>
                <a:gd name="T26" fmla="*/ 2147483647 w 317"/>
                <a:gd name="T27" fmla="*/ 2147483647 h 157"/>
                <a:gd name="T28" fmla="*/ 2147483647 w 317"/>
                <a:gd name="T29" fmla="*/ 2147483647 h 157"/>
                <a:gd name="T30" fmla="*/ 2147483647 w 317"/>
                <a:gd name="T31" fmla="*/ 2147483647 h 157"/>
                <a:gd name="T32" fmla="*/ 2147483647 w 317"/>
                <a:gd name="T33" fmla="*/ 2147483647 h 157"/>
                <a:gd name="T34" fmla="*/ 2147483647 w 317"/>
                <a:gd name="T35" fmla="*/ 2147483647 h 157"/>
                <a:gd name="T36" fmla="*/ 2147483647 w 317"/>
                <a:gd name="T37" fmla="*/ 2147483647 h 157"/>
                <a:gd name="T38" fmla="*/ 2147483647 w 317"/>
                <a:gd name="T39" fmla="*/ 2147483647 h 157"/>
                <a:gd name="T40" fmla="*/ 2147483647 w 317"/>
                <a:gd name="T41" fmla="*/ 2147483647 h 157"/>
                <a:gd name="T42" fmla="*/ 2147483647 w 317"/>
                <a:gd name="T43" fmla="*/ 2147483647 h 157"/>
                <a:gd name="T44" fmla="*/ 2147483647 w 317"/>
                <a:gd name="T45" fmla="*/ 2147483647 h 157"/>
                <a:gd name="T46" fmla="*/ 2147483647 w 317"/>
                <a:gd name="T47" fmla="*/ 2147483647 h 157"/>
                <a:gd name="T48" fmla="*/ 2147483647 w 317"/>
                <a:gd name="T49" fmla="*/ 2147483647 h 157"/>
                <a:gd name="T50" fmla="*/ 2147483647 w 317"/>
                <a:gd name="T51" fmla="*/ 2147483647 h 157"/>
                <a:gd name="T52" fmla="*/ 2147483647 w 317"/>
                <a:gd name="T53" fmla="*/ 2147483647 h 157"/>
                <a:gd name="T54" fmla="*/ 2147483647 w 317"/>
                <a:gd name="T55" fmla="*/ 2147483647 h 157"/>
                <a:gd name="T56" fmla="*/ 2147483647 w 317"/>
                <a:gd name="T57" fmla="*/ 2147483647 h 157"/>
                <a:gd name="T58" fmla="*/ 2147483647 w 317"/>
                <a:gd name="T59" fmla="*/ 2147483647 h 157"/>
                <a:gd name="T60" fmla="*/ 2147483647 w 317"/>
                <a:gd name="T61" fmla="*/ 2147483647 h 157"/>
                <a:gd name="T62" fmla="*/ 2147483647 w 317"/>
                <a:gd name="T63" fmla="*/ 2147483647 h 157"/>
                <a:gd name="T64" fmla="*/ 2147483647 w 317"/>
                <a:gd name="T65" fmla="*/ 2147483647 h 157"/>
                <a:gd name="T66" fmla="*/ 2147483647 w 317"/>
                <a:gd name="T67" fmla="*/ 2147483647 h 157"/>
                <a:gd name="T68" fmla="*/ 2147483647 w 317"/>
                <a:gd name="T69" fmla="*/ 2147483647 h 157"/>
                <a:gd name="T70" fmla="*/ 2147483647 w 317"/>
                <a:gd name="T71" fmla="*/ 2147483647 h 1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17"/>
                <a:gd name="T109" fmla="*/ 0 h 157"/>
                <a:gd name="T110" fmla="*/ 317 w 317"/>
                <a:gd name="T111" fmla="*/ 157 h 15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17" h="157">
                  <a:moveTo>
                    <a:pt x="84" y="157"/>
                  </a:moveTo>
                  <a:lnTo>
                    <a:pt x="73" y="147"/>
                  </a:lnTo>
                  <a:lnTo>
                    <a:pt x="63" y="137"/>
                  </a:lnTo>
                  <a:lnTo>
                    <a:pt x="56" y="130"/>
                  </a:lnTo>
                  <a:lnTo>
                    <a:pt x="48" y="124"/>
                  </a:lnTo>
                  <a:lnTo>
                    <a:pt x="40" y="121"/>
                  </a:lnTo>
                  <a:lnTo>
                    <a:pt x="30" y="118"/>
                  </a:lnTo>
                  <a:lnTo>
                    <a:pt x="17" y="115"/>
                  </a:lnTo>
                  <a:lnTo>
                    <a:pt x="0" y="115"/>
                  </a:lnTo>
                  <a:lnTo>
                    <a:pt x="26" y="78"/>
                  </a:lnTo>
                  <a:lnTo>
                    <a:pt x="45" y="51"/>
                  </a:lnTo>
                  <a:lnTo>
                    <a:pt x="60" y="30"/>
                  </a:lnTo>
                  <a:lnTo>
                    <a:pt x="74" y="17"/>
                  </a:lnTo>
                  <a:lnTo>
                    <a:pt x="89" y="9"/>
                  </a:lnTo>
                  <a:lnTo>
                    <a:pt x="109" y="5"/>
                  </a:lnTo>
                  <a:lnTo>
                    <a:pt x="136" y="4"/>
                  </a:lnTo>
                  <a:lnTo>
                    <a:pt x="172" y="5"/>
                  </a:lnTo>
                  <a:lnTo>
                    <a:pt x="171" y="14"/>
                  </a:lnTo>
                  <a:lnTo>
                    <a:pt x="169" y="23"/>
                  </a:lnTo>
                  <a:lnTo>
                    <a:pt x="166" y="32"/>
                  </a:lnTo>
                  <a:lnTo>
                    <a:pt x="163" y="41"/>
                  </a:lnTo>
                  <a:lnTo>
                    <a:pt x="160" y="38"/>
                  </a:lnTo>
                  <a:lnTo>
                    <a:pt x="156" y="34"/>
                  </a:lnTo>
                  <a:lnTo>
                    <a:pt x="149" y="32"/>
                  </a:lnTo>
                  <a:lnTo>
                    <a:pt x="144" y="31"/>
                  </a:lnTo>
                  <a:lnTo>
                    <a:pt x="139" y="32"/>
                  </a:lnTo>
                  <a:lnTo>
                    <a:pt x="134" y="34"/>
                  </a:lnTo>
                  <a:lnTo>
                    <a:pt x="128" y="38"/>
                  </a:lnTo>
                  <a:lnTo>
                    <a:pt x="123" y="41"/>
                  </a:lnTo>
                  <a:lnTo>
                    <a:pt x="131" y="64"/>
                  </a:lnTo>
                  <a:lnTo>
                    <a:pt x="144" y="75"/>
                  </a:lnTo>
                  <a:lnTo>
                    <a:pt x="158" y="78"/>
                  </a:lnTo>
                  <a:lnTo>
                    <a:pt x="174" y="75"/>
                  </a:lnTo>
                  <a:lnTo>
                    <a:pt x="192" y="67"/>
                  </a:lnTo>
                  <a:lnTo>
                    <a:pt x="208" y="56"/>
                  </a:lnTo>
                  <a:lnTo>
                    <a:pt x="222" y="44"/>
                  </a:lnTo>
                  <a:lnTo>
                    <a:pt x="232" y="31"/>
                  </a:lnTo>
                  <a:lnTo>
                    <a:pt x="227" y="31"/>
                  </a:lnTo>
                  <a:lnTo>
                    <a:pt x="222" y="31"/>
                  </a:lnTo>
                  <a:lnTo>
                    <a:pt x="218" y="31"/>
                  </a:lnTo>
                  <a:lnTo>
                    <a:pt x="213" y="31"/>
                  </a:lnTo>
                  <a:lnTo>
                    <a:pt x="208" y="31"/>
                  </a:lnTo>
                  <a:lnTo>
                    <a:pt x="202" y="31"/>
                  </a:lnTo>
                  <a:lnTo>
                    <a:pt x="197" y="31"/>
                  </a:lnTo>
                  <a:lnTo>
                    <a:pt x="193" y="31"/>
                  </a:lnTo>
                  <a:lnTo>
                    <a:pt x="193" y="23"/>
                  </a:lnTo>
                  <a:lnTo>
                    <a:pt x="193" y="16"/>
                  </a:lnTo>
                  <a:lnTo>
                    <a:pt x="193" y="8"/>
                  </a:lnTo>
                  <a:lnTo>
                    <a:pt x="193" y="0"/>
                  </a:lnTo>
                  <a:lnTo>
                    <a:pt x="208" y="8"/>
                  </a:lnTo>
                  <a:lnTo>
                    <a:pt x="223" y="17"/>
                  </a:lnTo>
                  <a:lnTo>
                    <a:pt x="239" y="25"/>
                  </a:lnTo>
                  <a:lnTo>
                    <a:pt x="254" y="34"/>
                  </a:lnTo>
                  <a:lnTo>
                    <a:pt x="271" y="43"/>
                  </a:lnTo>
                  <a:lnTo>
                    <a:pt x="285" y="51"/>
                  </a:lnTo>
                  <a:lnTo>
                    <a:pt x="301" y="60"/>
                  </a:lnTo>
                  <a:lnTo>
                    <a:pt x="317" y="67"/>
                  </a:lnTo>
                  <a:lnTo>
                    <a:pt x="307" y="79"/>
                  </a:lnTo>
                  <a:lnTo>
                    <a:pt x="298" y="88"/>
                  </a:lnTo>
                  <a:lnTo>
                    <a:pt x="287" y="99"/>
                  </a:lnTo>
                  <a:lnTo>
                    <a:pt x="274" y="106"/>
                  </a:lnTo>
                  <a:lnTo>
                    <a:pt x="259" y="114"/>
                  </a:lnTo>
                  <a:lnTo>
                    <a:pt x="245" y="119"/>
                  </a:lnTo>
                  <a:lnTo>
                    <a:pt x="230" y="126"/>
                  </a:lnTo>
                  <a:lnTo>
                    <a:pt x="214" y="130"/>
                  </a:lnTo>
                  <a:lnTo>
                    <a:pt x="197" y="135"/>
                  </a:lnTo>
                  <a:lnTo>
                    <a:pt x="179" y="139"/>
                  </a:lnTo>
                  <a:lnTo>
                    <a:pt x="163" y="143"/>
                  </a:lnTo>
                  <a:lnTo>
                    <a:pt x="147" y="145"/>
                  </a:lnTo>
                  <a:lnTo>
                    <a:pt x="130" y="148"/>
                  </a:lnTo>
                  <a:lnTo>
                    <a:pt x="114" y="152"/>
                  </a:lnTo>
                  <a:lnTo>
                    <a:pt x="99" y="154"/>
                  </a:lnTo>
                  <a:lnTo>
                    <a:pt x="84" y="157"/>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4" name="Freeform 541"/>
            <p:cNvSpPr>
              <a:spLocks/>
            </p:cNvSpPr>
            <p:nvPr/>
          </p:nvSpPr>
          <p:spPr bwMode="auto">
            <a:xfrm>
              <a:off x="7473951" y="4408488"/>
              <a:ext cx="517525" cy="284162"/>
            </a:xfrm>
            <a:custGeom>
              <a:avLst/>
              <a:gdLst>
                <a:gd name="T0" fmla="*/ 2147483647 w 1302"/>
                <a:gd name="T1" fmla="*/ 2147483647 h 715"/>
                <a:gd name="T2" fmla="*/ 2147483647 w 1302"/>
                <a:gd name="T3" fmla="*/ 2147483647 h 715"/>
                <a:gd name="T4" fmla="*/ 2147483647 w 1302"/>
                <a:gd name="T5" fmla="*/ 2147483647 h 715"/>
                <a:gd name="T6" fmla="*/ 2147483647 w 1302"/>
                <a:gd name="T7" fmla="*/ 2147483647 h 715"/>
                <a:gd name="T8" fmla="*/ 2147483647 w 1302"/>
                <a:gd name="T9" fmla="*/ 2147483647 h 715"/>
                <a:gd name="T10" fmla="*/ 2147483647 w 1302"/>
                <a:gd name="T11" fmla="*/ 2147483647 h 715"/>
                <a:gd name="T12" fmla="*/ 2147483647 w 1302"/>
                <a:gd name="T13" fmla="*/ 2147483647 h 715"/>
                <a:gd name="T14" fmla="*/ 2147483647 w 1302"/>
                <a:gd name="T15" fmla="*/ 2147483647 h 715"/>
                <a:gd name="T16" fmla="*/ 2147483647 w 1302"/>
                <a:gd name="T17" fmla="*/ 2147483647 h 715"/>
                <a:gd name="T18" fmla="*/ 2147483647 w 1302"/>
                <a:gd name="T19" fmla="*/ 2147483647 h 715"/>
                <a:gd name="T20" fmla="*/ 2147483647 w 1302"/>
                <a:gd name="T21" fmla="*/ 2147483647 h 715"/>
                <a:gd name="T22" fmla="*/ 2147483647 w 1302"/>
                <a:gd name="T23" fmla="*/ 2147483647 h 715"/>
                <a:gd name="T24" fmla="*/ 2147483647 w 1302"/>
                <a:gd name="T25" fmla="*/ 2147483647 h 715"/>
                <a:gd name="T26" fmla="*/ 2147483647 w 1302"/>
                <a:gd name="T27" fmla="*/ 2147483647 h 715"/>
                <a:gd name="T28" fmla="*/ 2147483647 w 1302"/>
                <a:gd name="T29" fmla="*/ 2147483647 h 715"/>
                <a:gd name="T30" fmla="*/ 2147483647 w 1302"/>
                <a:gd name="T31" fmla="*/ 2147483647 h 715"/>
                <a:gd name="T32" fmla="*/ 2147483647 w 1302"/>
                <a:gd name="T33" fmla="*/ 2147483647 h 715"/>
                <a:gd name="T34" fmla="*/ 2147483647 w 1302"/>
                <a:gd name="T35" fmla="*/ 2147483647 h 715"/>
                <a:gd name="T36" fmla="*/ 2147483647 w 1302"/>
                <a:gd name="T37" fmla="*/ 2147483647 h 715"/>
                <a:gd name="T38" fmla="*/ 2147483647 w 1302"/>
                <a:gd name="T39" fmla="*/ 2147483647 h 715"/>
                <a:gd name="T40" fmla="*/ 2147483647 w 1302"/>
                <a:gd name="T41" fmla="*/ 2147483647 h 715"/>
                <a:gd name="T42" fmla="*/ 2147483647 w 1302"/>
                <a:gd name="T43" fmla="*/ 2147483647 h 715"/>
                <a:gd name="T44" fmla="*/ 2147483647 w 1302"/>
                <a:gd name="T45" fmla="*/ 2147483647 h 715"/>
                <a:gd name="T46" fmla="*/ 2147483647 w 1302"/>
                <a:gd name="T47" fmla="*/ 2147483647 h 715"/>
                <a:gd name="T48" fmla="*/ 2147483647 w 1302"/>
                <a:gd name="T49" fmla="*/ 2147483647 h 715"/>
                <a:gd name="T50" fmla="*/ 2147483647 w 1302"/>
                <a:gd name="T51" fmla="*/ 2147483647 h 715"/>
                <a:gd name="T52" fmla="*/ 2147483647 w 1302"/>
                <a:gd name="T53" fmla="*/ 2147483647 h 715"/>
                <a:gd name="T54" fmla="*/ 2147483647 w 1302"/>
                <a:gd name="T55" fmla="*/ 2147483647 h 715"/>
                <a:gd name="T56" fmla="*/ 2147483647 w 1302"/>
                <a:gd name="T57" fmla="*/ 2147483647 h 715"/>
                <a:gd name="T58" fmla="*/ 2147483647 w 1302"/>
                <a:gd name="T59" fmla="*/ 2147483647 h 715"/>
                <a:gd name="T60" fmla="*/ 2147483647 w 1302"/>
                <a:gd name="T61" fmla="*/ 2147483647 h 715"/>
                <a:gd name="T62" fmla="*/ 2147483647 w 1302"/>
                <a:gd name="T63" fmla="*/ 2147483647 h 715"/>
                <a:gd name="T64" fmla="*/ 2147483647 w 1302"/>
                <a:gd name="T65" fmla="*/ 2147483647 h 715"/>
                <a:gd name="T66" fmla="*/ 2147483647 w 1302"/>
                <a:gd name="T67" fmla="*/ 2147483647 h 715"/>
                <a:gd name="T68" fmla="*/ 2147483647 w 1302"/>
                <a:gd name="T69" fmla="*/ 2147483647 h 715"/>
                <a:gd name="T70" fmla="*/ 2147483647 w 1302"/>
                <a:gd name="T71" fmla="*/ 2147483647 h 715"/>
                <a:gd name="T72" fmla="*/ 2147483647 w 1302"/>
                <a:gd name="T73" fmla="*/ 2147483647 h 715"/>
                <a:gd name="T74" fmla="*/ 2147483647 w 1302"/>
                <a:gd name="T75" fmla="*/ 2147483647 h 715"/>
                <a:gd name="T76" fmla="*/ 2147483647 w 1302"/>
                <a:gd name="T77" fmla="*/ 2147483647 h 715"/>
                <a:gd name="T78" fmla="*/ 2147483647 w 1302"/>
                <a:gd name="T79" fmla="*/ 2147483647 h 715"/>
                <a:gd name="T80" fmla="*/ 2147483647 w 1302"/>
                <a:gd name="T81" fmla="*/ 2147483647 h 715"/>
                <a:gd name="T82" fmla="*/ 2147483647 w 1302"/>
                <a:gd name="T83" fmla="*/ 2147483647 h 715"/>
                <a:gd name="T84" fmla="*/ 2147483647 w 1302"/>
                <a:gd name="T85" fmla="*/ 2147483647 h 715"/>
                <a:gd name="T86" fmla="*/ 2147483647 w 1302"/>
                <a:gd name="T87" fmla="*/ 2147483647 h 715"/>
                <a:gd name="T88" fmla="*/ 2147483647 w 1302"/>
                <a:gd name="T89" fmla="*/ 2147483647 h 715"/>
                <a:gd name="T90" fmla="*/ 2147483647 w 1302"/>
                <a:gd name="T91" fmla="*/ 2147483647 h 715"/>
                <a:gd name="T92" fmla="*/ 2147483647 w 1302"/>
                <a:gd name="T93" fmla="*/ 2147483647 h 715"/>
                <a:gd name="T94" fmla="*/ 2147483647 w 1302"/>
                <a:gd name="T95" fmla="*/ 2147483647 h 715"/>
                <a:gd name="T96" fmla="*/ 2147483647 w 1302"/>
                <a:gd name="T97" fmla="*/ 2147483647 h 715"/>
                <a:gd name="T98" fmla="*/ 2147483647 w 1302"/>
                <a:gd name="T99" fmla="*/ 2147483647 h 715"/>
                <a:gd name="T100" fmla="*/ 2147483647 w 1302"/>
                <a:gd name="T101" fmla="*/ 2147483647 h 715"/>
                <a:gd name="T102" fmla="*/ 2147483647 w 1302"/>
                <a:gd name="T103" fmla="*/ 2147483647 h 715"/>
                <a:gd name="T104" fmla="*/ 2147483647 w 1302"/>
                <a:gd name="T105" fmla="*/ 2147483647 h 715"/>
                <a:gd name="T106" fmla="*/ 2147483647 w 1302"/>
                <a:gd name="T107" fmla="*/ 2147483647 h 715"/>
                <a:gd name="T108" fmla="*/ 2147483647 w 1302"/>
                <a:gd name="T109" fmla="*/ 2147483647 h 715"/>
                <a:gd name="T110" fmla="*/ 2147483647 w 1302"/>
                <a:gd name="T111" fmla="*/ 2147483647 h 71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302"/>
                <a:gd name="T169" fmla="*/ 0 h 715"/>
                <a:gd name="T170" fmla="*/ 1302 w 1302"/>
                <a:gd name="T171" fmla="*/ 715 h 71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302" h="715">
                  <a:moveTo>
                    <a:pt x="1133" y="715"/>
                  </a:moveTo>
                  <a:lnTo>
                    <a:pt x="1131" y="712"/>
                  </a:lnTo>
                  <a:lnTo>
                    <a:pt x="1128" y="708"/>
                  </a:lnTo>
                  <a:lnTo>
                    <a:pt x="1127" y="704"/>
                  </a:lnTo>
                  <a:lnTo>
                    <a:pt x="1124" y="700"/>
                  </a:lnTo>
                  <a:lnTo>
                    <a:pt x="1127" y="678"/>
                  </a:lnTo>
                  <a:lnTo>
                    <a:pt x="1126" y="658"/>
                  </a:lnTo>
                  <a:lnTo>
                    <a:pt x="1123" y="638"/>
                  </a:lnTo>
                  <a:lnTo>
                    <a:pt x="1116" y="620"/>
                  </a:lnTo>
                  <a:lnTo>
                    <a:pt x="1109" y="604"/>
                  </a:lnTo>
                  <a:lnTo>
                    <a:pt x="1100" y="588"/>
                  </a:lnTo>
                  <a:lnTo>
                    <a:pt x="1088" y="574"/>
                  </a:lnTo>
                  <a:lnTo>
                    <a:pt x="1076" y="561"/>
                  </a:lnTo>
                  <a:lnTo>
                    <a:pt x="1062" y="550"/>
                  </a:lnTo>
                  <a:lnTo>
                    <a:pt x="1046" y="537"/>
                  </a:lnTo>
                  <a:lnTo>
                    <a:pt x="1031" y="526"/>
                  </a:lnTo>
                  <a:lnTo>
                    <a:pt x="1014" y="516"/>
                  </a:lnTo>
                  <a:lnTo>
                    <a:pt x="997" y="508"/>
                  </a:lnTo>
                  <a:lnTo>
                    <a:pt x="980" y="499"/>
                  </a:lnTo>
                  <a:lnTo>
                    <a:pt x="963" y="491"/>
                  </a:lnTo>
                  <a:lnTo>
                    <a:pt x="946" y="485"/>
                  </a:lnTo>
                  <a:lnTo>
                    <a:pt x="944" y="489"/>
                  </a:lnTo>
                  <a:lnTo>
                    <a:pt x="941" y="491"/>
                  </a:lnTo>
                  <a:lnTo>
                    <a:pt x="939" y="494"/>
                  </a:lnTo>
                  <a:lnTo>
                    <a:pt x="936" y="495"/>
                  </a:lnTo>
                  <a:lnTo>
                    <a:pt x="930" y="494"/>
                  </a:lnTo>
                  <a:lnTo>
                    <a:pt x="924" y="491"/>
                  </a:lnTo>
                  <a:lnTo>
                    <a:pt x="918" y="489"/>
                  </a:lnTo>
                  <a:lnTo>
                    <a:pt x="911" y="485"/>
                  </a:lnTo>
                  <a:lnTo>
                    <a:pt x="911" y="482"/>
                  </a:lnTo>
                  <a:lnTo>
                    <a:pt x="911" y="480"/>
                  </a:lnTo>
                  <a:lnTo>
                    <a:pt x="911" y="477"/>
                  </a:lnTo>
                  <a:lnTo>
                    <a:pt x="911" y="474"/>
                  </a:lnTo>
                  <a:lnTo>
                    <a:pt x="907" y="472"/>
                  </a:lnTo>
                  <a:lnTo>
                    <a:pt x="902" y="470"/>
                  </a:lnTo>
                  <a:lnTo>
                    <a:pt x="900" y="468"/>
                  </a:lnTo>
                  <a:lnTo>
                    <a:pt x="895" y="467"/>
                  </a:lnTo>
                  <a:lnTo>
                    <a:pt x="888" y="464"/>
                  </a:lnTo>
                  <a:lnTo>
                    <a:pt x="883" y="463"/>
                  </a:lnTo>
                  <a:lnTo>
                    <a:pt x="876" y="460"/>
                  </a:lnTo>
                  <a:lnTo>
                    <a:pt x="872" y="459"/>
                  </a:lnTo>
                  <a:lnTo>
                    <a:pt x="869" y="467"/>
                  </a:lnTo>
                  <a:lnTo>
                    <a:pt x="865" y="474"/>
                  </a:lnTo>
                  <a:lnTo>
                    <a:pt x="861" y="482"/>
                  </a:lnTo>
                  <a:lnTo>
                    <a:pt x="857" y="490"/>
                  </a:lnTo>
                  <a:lnTo>
                    <a:pt x="850" y="487"/>
                  </a:lnTo>
                  <a:lnTo>
                    <a:pt x="843" y="485"/>
                  </a:lnTo>
                  <a:lnTo>
                    <a:pt x="835" y="482"/>
                  </a:lnTo>
                  <a:lnTo>
                    <a:pt x="827" y="480"/>
                  </a:lnTo>
                  <a:lnTo>
                    <a:pt x="830" y="470"/>
                  </a:lnTo>
                  <a:lnTo>
                    <a:pt x="832" y="460"/>
                  </a:lnTo>
                  <a:lnTo>
                    <a:pt x="832" y="450"/>
                  </a:lnTo>
                  <a:lnTo>
                    <a:pt x="832" y="438"/>
                  </a:lnTo>
                  <a:lnTo>
                    <a:pt x="826" y="435"/>
                  </a:lnTo>
                  <a:lnTo>
                    <a:pt x="821" y="433"/>
                  </a:lnTo>
                  <a:lnTo>
                    <a:pt x="814" y="430"/>
                  </a:lnTo>
                  <a:lnTo>
                    <a:pt x="808" y="426"/>
                  </a:lnTo>
                  <a:lnTo>
                    <a:pt x="801" y="422"/>
                  </a:lnTo>
                  <a:lnTo>
                    <a:pt x="793" y="419"/>
                  </a:lnTo>
                  <a:lnTo>
                    <a:pt x="785" y="415"/>
                  </a:lnTo>
                  <a:lnTo>
                    <a:pt x="778" y="411"/>
                  </a:lnTo>
                  <a:lnTo>
                    <a:pt x="775" y="432"/>
                  </a:lnTo>
                  <a:lnTo>
                    <a:pt x="770" y="447"/>
                  </a:lnTo>
                  <a:lnTo>
                    <a:pt x="761" y="463"/>
                  </a:lnTo>
                  <a:lnTo>
                    <a:pt x="749" y="480"/>
                  </a:lnTo>
                  <a:lnTo>
                    <a:pt x="744" y="477"/>
                  </a:lnTo>
                  <a:lnTo>
                    <a:pt x="739" y="474"/>
                  </a:lnTo>
                  <a:lnTo>
                    <a:pt x="731" y="472"/>
                  </a:lnTo>
                  <a:lnTo>
                    <a:pt x="724" y="469"/>
                  </a:lnTo>
                  <a:lnTo>
                    <a:pt x="727" y="454"/>
                  </a:lnTo>
                  <a:lnTo>
                    <a:pt x="731" y="438"/>
                  </a:lnTo>
                  <a:lnTo>
                    <a:pt x="735" y="421"/>
                  </a:lnTo>
                  <a:lnTo>
                    <a:pt x="739" y="406"/>
                  </a:lnTo>
                  <a:lnTo>
                    <a:pt x="734" y="403"/>
                  </a:lnTo>
                  <a:lnTo>
                    <a:pt x="727" y="402"/>
                  </a:lnTo>
                  <a:lnTo>
                    <a:pt x="723" y="399"/>
                  </a:lnTo>
                  <a:lnTo>
                    <a:pt x="718" y="398"/>
                  </a:lnTo>
                  <a:lnTo>
                    <a:pt x="712" y="395"/>
                  </a:lnTo>
                  <a:lnTo>
                    <a:pt x="706" y="394"/>
                  </a:lnTo>
                  <a:lnTo>
                    <a:pt x="700" y="391"/>
                  </a:lnTo>
                  <a:lnTo>
                    <a:pt x="696" y="390"/>
                  </a:lnTo>
                  <a:lnTo>
                    <a:pt x="697" y="397"/>
                  </a:lnTo>
                  <a:lnTo>
                    <a:pt x="699" y="402"/>
                  </a:lnTo>
                  <a:lnTo>
                    <a:pt x="700" y="407"/>
                  </a:lnTo>
                  <a:lnTo>
                    <a:pt x="700" y="411"/>
                  </a:lnTo>
                  <a:lnTo>
                    <a:pt x="691" y="420"/>
                  </a:lnTo>
                  <a:lnTo>
                    <a:pt x="683" y="426"/>
                  </a:lnTo>
                  <a:lnTo>
                    <a:pt x="678" y="432"/>
                  </a:lnTo>
                  <a:lnTo>
                    <a:pt x="674" y="433"/>
                  </a:lnTo>
                  <a:lnTo>
                    <a:pt x="667" y="434"/>
                  </a:lnTo>
                  <a:lnTo>
                    <a:pt x="661" y="433"/>
                  </a:lnTo>
                  <a:lnTo>
                    <a:pt x="652" y="432"/>
                  </a:lnTo>
                  <a:lnTo>
                    <a:pt x="641" y="428"/>
                  </a:lnTo>
                  <a:lnTo>
                    <a:pt x="645" y="415"/>
                  </a:lnTo>
                  <a:lnTo>
                    <a:pt x="649" y="403"/>
                  </a:lnTo>
                  <a:lnTo>
                    <a:pt x="650" y="391"/>
                  </a:lnTo>
                  <a:lnTo>
                    <a:pt x="650" y="380"/>
                  </a:lnTo>
                  <a:lnTo>
                    <a:pt x="643" y="377"/>
                  </a:lnTo>
                  <a:lnTo>
                    <a:pt x="632" y="376"/>
                  </a:lnTo>
                  <a:lnTo>
                    <a:pt x="625" y="373"/>
                  </a:lnTo>
                  <a:lnTo>
                    <a:pt x="614" y="372"/>
                  </a:lnTo>
                  <a:lnTo>
                    <a:pt x="605" y="369"/>
                  </a:lnTo>
                  <a:lnTo>
                    <a:pt x="596" y="368"/>
                  </a:lnTo>
                  <a:lnTo>
                    <a:pt x="587" y="365"/>
                  </a:lnTo>
                  <a:lnTo>
                    <a:pt x="577" y="364"/>
                  </a:lnTo>
                  <a:lnTo>
                    <a:pt x="575" y="390"/>
                  </a:lnTo>
                  <a:lnTo>
                    <a:pt x="569" y="416"/>
                  </a:lnTo>
                  <a:lnTo>
                    <a:pt x="561" y="443"/>
                  </a:lnTo>
                  <a:lnTo>
                    <a:pt x="552" y="469"/>
                  </a:lnTo>
                  <a:lnTo>
                    <a:pt x="548" y="465"/>
                  </a:lnTo>
                  <a:lnTo>
                    <a:pt x="543" y="461"/>
                  </a:lnTo>
                  <a:lnTo>
                    <a:pt x="538" y="457"/>
                  </a:lnTo>
                  <a:lnTo>
                    <a:pt x="532" y="454"/>
                  </a:lnTo>
                  <a:lnTo>
                    <a:pt x="534" y="428"/>
                  </a:lnTo>
                  <a:lnTo>
                    <a:pt x="536" y="400"/>
                  </a:lnTo>
                  <a:lnTo>
                    <a:pt x="539" y="375"/>
                  </a:lnTo>
                  <a:lnTo>
                    <a:pt x="543" y="349"/>
                  </a:lnTo>
                  <a:lnTo>
                    <a:pt x="534" y="346"/>
                  </a:lnTo>
                  <a:lnTo>
                    <a:pt x="525" y="345"/>
                  </a:lnTo>
                  <a:lnTo>
                    <a:pt x="516" y="342"/>
                  </a:lnTo>
                  <a:lnTo>
                    <a:pt x="505" y="340"/>
                  </a:lnTo>
                  <a:lnTo>
                    <a:pt x="497" y="338"/>
                  </a:lnTo>
                  <a:lnTo>
                    <a:pt x="487" y="334"/>
                  </a:lnTo>
                  <a:lnTo>
                    <a:pt x="478" y="332"/>
                  </a:lnTo>
                  <a:lnTo>
                    <a:pt x="469" y="328"/>
                  </a:lnTo>
                  <a:lnTo>
                    <a:pt x="465" y="350"/>
                  </a:lnTo>
                  <a:lnTo>
                    <a:pt x="464" y="372"/>
                  </a:lnTo>
                  <a:lnTo>
                    <a:pt x="461" y="393"/>
                  </a:lnTo>
                  <a:lnTo>
                    <a:pt x="457" y="411"/>
                  </a:lnTo>
                  <a:lnTo>
                    <a:pt x="452" y="432"/>
                  </a:lnTo>
                  <a:lnTo>
                    <a:pt x="447" y="450"/>
                  </a:lnTo>
                  <a:lnTo>
                    <a:pt x="436" y="467"/>
                  </a:lnTo>
                  <a:lnTo>
                    <a:pt x="423" y="485"/>
                  </a:lnTo>
                  <a:lnTo>
                    <a:pt x="421" y="482"/>
                  </a:lnTo>
                  <a:lnTo>
                    <a:pt x="417" y="480"/>
                  </a:lnTo>
                  <a:lnTo>
                    <a:pt x="410" y="477"/>
                  </a:lnTo>
                  <a:lnTo>
                    <a:pt x="404" y="474"/>
                  </a:lnTo>
                  <a:lnTo>
                    <a:pt x="410" y="435"/>
                  </a:lnTo>
                  <a:lnTo>
                    <a:pt x="417" y="395"/>
                  </a:lnTo>
                  <a:lnTo>
                    <a:pt x="421" y="356"/>
                  </a:lnTo>
                  <a:lnTo>
                    <a:pt x="423" y="317"/>
                  </a:lnTo>
                  <a:lnTo>
                    <a:pt x="418" y="316"/>
                  </a:lnTo>
                  <a:lnTo>
                    <a:pt x="412" y="315"/>
                  </a:lnTo>
                  <a:lnTo>
                    <a:pt x="405" y="314"/>
                  </a:lnTo>
                  <a:lnTo>
                    <a:pt x="399" y="312"/>
                  </a:lnTo>
                  <a:lnTo>
                    <a:pt x="393" y="311"/>
                  </a:lnTo>
                  <a:lnTo>
                    <a:pt x="387" y="310"/>
                  </a:lnTo>
                  <a:lnTo>
                    <a:pt x="381" y="308"/>
                  </a:lnTo>
                  <a:lnTo>
                    <a:pt x="374" y="307"/>
                  </a:lnTo>
                  <a:lnTo>
                    <a:pt x="369" y="358"/>
                  </a:lnTo>
                  <a:lnTo>
                    <a:pt x="361" y="407"/>
                  </a:lnTo>
                  <a:lnTo>
                    <a:pt x="352" y="457"/>
                  </a:lnTo>
                  <a:lnTo>
                    <a:pt x="340" y="505"/>
                  </a:lnTo>
                  <a:lnTo>
                    <a:pt x="340" y="454"/>
                  </a:lnTo>
                  <a:lnTo>
                    <a:pt x="340" y="400"/>
                  </a:lnTo>
                  <a:lnTo>
                    <a:pt x="338" y="349"/>
                  </a:lnTo>
                  <a:lnTo>
                    <a:pt x="335" y="295"/>
                  </a:lnTo>
                  <a:lnTo>
                    <a:pt x="323" y="293"/>
                  </a:lnTo>
                  <a:lnTo>
                    <a:pt x="314" y="292"/>
                  </a:lnTo>
                  <a:lnTo>
                    <a:pt x="303" y="289"/>
                  </a:lnTo>
                  <a:lnTo>
                    <a:pt x="294" y="288"/>
                  </a:lnTo>
                  <a:lnTo>
                    <a:pt x="283" y="285"/>
                  </a:lnTo>
                  <a:lnTo>
                    <a:pt x="273" y="284"/>
                  </a:lnTo>
                  <a:lnTo>
                    <a:pt x="262" y="281"/>
                  </a:lnTo>
                  <a:lnTo>
                    <a:pt x="251" y="280"/>
                  </a:lnTo>
                  <a:lnTo>
                    <a:pt x="248" y="336"/>
                  </a:lnTo>
                  <a:lnTo>
                    <a:pt x="246" y="400"/>
                  </a:lnTo>
                  <a:lnTo>
                    <a:pt x="236" y="465"/>
                  </a:lnTo>
                  <a:lnTo>
                    <a:pt x="217" y="511"/>
                  </a:lnTo>
                  <a:lnTo>
                    <a:pt x="195" y="489"/>
                  </a:lnTo>
                  <a:lnTo>
                    <a:pt x="173" y="464"/>
                  </a:lnTo>
                  <a:lnTo>
                    <a:pt x="152" y="439"/>
                  </a:lnTo>
                  <a:lnTo>
                    <a:pt x="131" y="412"/>
                  </a:lnTo>
                  <a:lnTo>
                    <a:pt x="112" y="387"/>
                  </a:lnTo>
                  <a:lnTo>
                    <a:pt x="92" y="362"/>
                  </a:lnTo>
                  <a:lnTo>
                    <a:pt x="73" y="337"/>
                  </a:lnTo>
                  <a:lnTo>
                    <a:pt x="55" y="312"/>
                  </a:lnTo>
                  <a:lnTo>
                    <a:pt x="46" y="294"/>
                  </a:lnTo>
                  <a:lnTo>
                    <a:pt x="40" y="277"/>
                  </a:lnTo>
                  <a:lnTo>
                    <a:pt x="35" y="258"/>
                  </a:lnTo>
                  <a:lnTo>
                    <a:pt x="30" y="240"/>
                  </a:lnTo>
                  <a:lnTo>
                    <a:pt x="24" y="220"/>
                  </a:lnTo>
                  <a:lnTo>
                    <a:pt x="18" y="203"/>
                  </a:lnTo>
                  <a:lnTo>
                    <a:pt x="11" y="185"/>
                  </a:lnTo>
                  <a:lnTo>
                    <a:pt x="0" y="171"/>
                  </a:lnTo>
                  <a:lnTo>
                    <a:pt x="17" y="155"/>
                  </a:lnTo>
                  <a:lnTo>
                    <a:pt x="33" y="139"/>
                  </a:lnTo>
                  <a:lnTo>
                    <a:pt x="52" y="123"/>
                  </a:lnTo>
                  <a:lnTo>
                    <a:pt x="72" y="106"/>
                  </a:lnTo>
                  <a:lnTo>
                    <a:pt x="94" y="91"/>
                  </a:lnTo>
                  <a:lnTo>
                    <a:pt x="117" y="75"/>
                  </a:lnTo>
                  <a:lnTo>
                    <a:pt x="140" y="59"/>
                  </a:lnTo>
                  <a:lnTo>
                    <a:pt x="164" y="45"/>
                  </a:lnTo>
                  <a:lnTo>
                    <a:pt x="188" y="34"/>
                  </a:lnTo>
                  <a:lnTo>
                    <a:pt x="214" y="23"/>
                  </a:lnTo>
                  <a:lnTo>
                    <a:pt x="239" y="14"/>
                  </a:lnTo>
                  <a:lnTo>
                    <a:pt x="265" y="8"/>
                  </a:lnTo>
                  <a:lnTo>
                    <a:pt x="291" y="2"/>
                  </a:lnTo>
                  <a:lnTo>
                    <a:pt x="316" y="0"/>
                  </a:lnTo>
                  <a:lnTo>
                    <a:pt x="340" y="0"/>
                  </a:lnTo>
                  <a:lnTo>
                    <a:pt x="365" y="4"/>
                  </a:lnTo>
                  <a:lnTo>
                    <a:pt x="352" y="28"/>
                  </a:lnTo>
                  <a:lnTo>
                    <a:pt x="340" y="53"/>
                  </a:lnTo>
                  <a:lnTo>
                    <a:pt x="327" y="80"/>
                  </a:lnTo>
                  <a:lnTo>
                    <a:pt x="316" y="106"/>
                  </a:lnTo>
                  <a:lnTo>
                    <a:pt x="303" y="133"/>
                  </a:lnTo>
                  <a:lnTo>
                    <a:pt x="291" y="159"/>
                  </a:lnTo>
                  <a:lnTo>
                    <a:pt x="278" y="185"/>
                  </a:lnTo>
                  <a:lnTo>
                    <a:pt x="266" y="212"/>
                  </a:lnTo>
                  <a:lnTo>
                    <a:pt x="278" y="215"/>
                  </a:lnTo>
                  <a:lnTo>
                    <a:pt x="291" y="218"/>
                  </a:lnTo>
                  <a:lnTo>
                    <a:pt x="303" y="220"/>
                  </a:lnTo>
                  <a:lnTo>
                    <a:pt x="316" y="223"/>
                  </a:lnTo>
                  <a:lnTo>
                    <a:pt x="327" y="225"/>
                  </a:lnTo>
                  <a:lnTo>
                    <a:pt x="340" y="228"/>
                  </a:lnTo>
                  <a:lnTo>
                    <a:pt x="352" y="231"/>
                  </a:lnTo>
                  <a:lnTo>
                    <a:pt x="365" y="233"/>
                  </a:lnTo>
                  <a:lnTo>
                    <a:pt x="375" y="214"/>
                  </a:lnTo>
                  <a:lnTo>
                    <a:pt x="387" y="196"/>
                  </a:lnTo>
                  <a:lnTo>
                    <a:pt x="399" y="175"/>
                  </a:lnTo>
                  <a:lnTo>
                    <a:pt x="410" y="155"/>
                  </a:lnTo>
                  <a:lnTo>
                    <a:pt x="422" y="136"/>
                  </a:lnTo>
                  <a:lnTo>
                    <a:pt x="434" y="117"/>
                  </a:lnTo>
                  <a:lnTo>
                    <a:pt x="447" y="97"/>
                  </a:lnTo>
                  <a:lnTo>
                    <a:pt x="458" y="78"/>
                  </a:lnTo>
                  <a:lnTo>
                    <a:pt x="465" y="78"/>
                  </a:lnTo>
                  <a:lnTo>
                    <a:pt x="471" y="78"/>
                  </a:lnTo>
                  <a:lnTo>
                    <a:pt x="475" y="78"/>
                  </a:lnTo>
                  <a:lnTo>
                    <a:pt x="480" y="79"/>
                  </a:lnTo>
                  <a:lnTo>
                    <a:pt x="484" y="80"/>
                  </a:lnTo>
                  <a:lnTo>
                    <a:pt x="488" y="81"/>
                  </a:lnTo>
                  <a:lnTo>
                    <a:pt x="493" y="84"/>
                  </a:lnTo>
                  <a:lnTo>
                    <a:pt x="499" y="88"/>
                  </a:lnTo>
                  <a:lnTo>
                    <a:pt x="486" y="106"/>
                  </a:lnTo>
                  <a:lnTo>
                    <a:pt x="470" y="124"/>
                  </a:lnTo>
                  <a:lnTo>
                    <a:pt x="453" y="144"/>
                  </a:lnTo>
                  <a:lnTo>
                    <a:pt x="438" y="162"/>
                  </a:lnTo>
                  <a:lnTo>
                    <a:pt x="423" y="181"/>
                  </a:lnTo>
                  <a:lnTo>
                    <a:pt x="410" y="202"/>
                  </a:lnTo>
                  <a:lnTo>
                    <a:pt x="401" y="220"/>
                  </a:lnTo>
                  <a:lnTo>
                    <a:pt x="399" y="238"/>
                  </a:lnTo>
                  <a:lnTo>
                    <a:pt x="406" y="242"/>
                  </a:lnTo>
                  <a:lnTo>
                    <a:pt x="413" y="245"/>
                  </a:lnTo>
                  <a:lnTo>
                    <a:pt x="421" y="249"/>
                  </a:lnTo>
                  <a:lnTo>
                    <a:pt x="426" y="250"/>
                  </a:lnTo>
                  <a:lnTo>
                    <a:pt x="432" y="253"/>
                  </a:lnTo>
                  <a:lnTo>
                    <a:pt x="440" y="255"/>
                  </a:lnTo>
                  <a:lnTo>
                    <a:pt x="447" y="257"/>
                  </a:lnTo>
                  <a:lnTo>
                    <a:pt x="453" y="259"/>
                  </a:lnTo>
                  <a:lnTo>
                    <a:pt x="470" y="233"/>
                  </a:lnTo>
                  <a:lnTo>
                    <a:pt x="482" y="211"/>
                  </a:lnTo>
                  <a:lnTo>
                    <a:pt x="492" y="192"/>
                  </a:lnTo>
                  <a:lnTo>
                    <a:pt x="503" y="176"/>
                  </a:lnTo>
                  <a:lnTo>
                    <a:pt x="514" y="164"/>
                  </a:lnTo>
                  <a:lnTo>
                    <a:pt x="528" y="154"/>
                  </a:lnTo>
                  <a:lnTo>
                    <a:pt x="549" y="146"/>
                  </a:lnTo>
                  <a:lnTo>
                    <a:pt x="577" y="140"/>
                  </a:lnTo>
                  <a:lnTo>
                    <a:pt x="566" y="157"/>
                  </a:lnTo>
                  <a:lnTo>
                    <a:pt x="554" y="174"/>
                  </a:lnTo>
                  <a:lnTo>
                    <a:pt x="544" y="192"/>
                  </a:lnTo>
                  <a:lnTo>
                    <a:pt x="532" y="207"/>
                  </a:lnTo>
                  <a:lnTo>
                    <a:pt x="522" y="224"/>
                  </a:lnTo>
                  <a:lnTo>
                    <a:pt x="510" y="241"/>
                  </a:lnTo>
                  <a:lnTo>
                    <a:pt x="499" y="258"/>
                  </a:lnTo>
                  <a:lnTo>
                    <a:pt x="488" y="275"/>
                  </a:lnTo>
                  <a:lnTo>
                    <a:pt x="499" y="277"/>
                  </a:lnTo>
                  <a:lnTo>
                    <a:pt x="506" y="280"/>
                  </a:lnTo>
                  <a:lnTo>
                    <a:pt x="517" y="282"/>
                  </a:lnTo>
                  <a:lnTo>
                    <a:pt x="525" y="285"/>
                  </a:lnTo>
                  <a:lnTo>
                    <a:pt x="535" y="288"/>
                  </a:lnTo>
                  <a:lnTo>
                    <a:pt x="544" y="290"/>
                  </a:lnTo>
                  <a:lnTo>
                    <a:pt x="553" y="293"/>
                  </a:lnTo>
                  <a:lnTo>
                    <a:pt x="562" y="295"/>
                  </a:lnTo>
                  <a:lnTo>
                    <a:pt x="570" y="285"/>
                  </a:lnTo>
                  <a:lnTo>
                    <a:pt x="575" y="276"/>
                  </a:lnTo>
                  <a:lnTo>
                    <a:pt x="583" y="266"/>
                  </a:lnTo>
                  <a:lnTo>
                    <a:pt x="589" y="257"/>
                  </a:lnTo>
                  <a:lnTo>
                    <a:pt x="595" y="246"/>
                  </a:lnTo>
                  <a:lnTo>
                    <a:pt x="600" y="237"/>
                  </a:lnTo>
                  <a:lnTo>
                    <a:pt x="605" y="227"/>
                  </a:lnTo>
                  <a:lnTo>
                    <a:pt x="612" y="218"/>
                  </a:lnTo>
                  <a:lnTo>
                    <a:pt x="619" y="216"/>
                  </a:lnTo>
                  <a:lnTo>
                    <a:pt x="626" y="215"/>
                  </a:lnTo>
                  <a:lnTo>
                    <a:pt x="634" y="214"/>
                  </a:lnTo>
                  <a:lnTo>
                    <a:pt x="641" y="212"/>
                  </a:lnTo>
                  <a:lnTo>
                    <a:pt x="636" y="224"/>
                  </a:lnTo>
                  <a:lnTo>
                    <a:pt x="630" y="236"/>
                  </a:lnTo>
                  <a:lnTo>
                    <a:pt x="625" y="247"/>
                  </a:lnTo>
                  <a:lnTo>
                    <a:pt x="619" y="259"/>
                  </a:lnTo>
                  <a:lnTo>
                    <a:pt x="614" y="271"/>
                  </a:lnTo>
                  <a:lnTo>
                    <a:pt x="608" y="282"/>
                  </a:lnTo>
                  <a:lnTo>
                    <a:pt x="602" y="294"/>
                  </a:lnTo>
                  <a:lnTo>
                    <a:pt x="597" y="307"/>
                  </a:lnTo>
                  <a:lnTo>
                    <a:pt x="606" y="311"/>
                  </a:lnTo>
                  <a:lnTo>
                    <a:pt x="615" y="315"/>
                  </a:lnTo>
                  <a:lnTo>
                    <a:pt x="625" y="319"/>
                  </a:lnTo>
                  <a:lnTo>
                    <a:pt x="634" y="321"/>
                  </a:lnTo>
                  <a:lnTo>
                    <a:pt x="644" y="325"/>
                  </a:lnTo>
                  <a:lnTo>
                    <a:pt x="652" y="328"/>
                  </a:lnTo>
                  <a:lnTo>
                    <a:pt x="662" y="330"/>
                  </a:lnTo>
                  <a:lnTo>
                    <a:pt x="671" y="333"/>
                  </a:lnTo>
                  <a:lnTo>
                    <a:pt x="675" y="323"/>
                  </a:lnTo>
                  <a:lnTo>
                    <a:pt x="679" y="314"/>
                  </a:lnTo>
                  <a:lnTo>
                    <a:pt x="683" y="302"/>
                  </a:lnTo>
                  <a:lnTo>
                    <a:pt x="689" y="292"/>
                  </a:lnTo>
                  <a:lnTo>
                    <a:pt x="695" y="282"/>
                  </a:lnTo>
                  <a:lnTo>
                    <a:pt x="700" y="271"/>
                  </a:lnTo>
                  <a:lnTo>
                    <a:pt x="705" y="260"/>
                  </a:lnTo>
                  <a:lnTo>
                    <a:pt x="710" y="249"/>
                  </a:lnTo>
                  <a:lnTo>
                    <a:pt x="714" y="253"/>
                  </a:lnTo>
                  <a:lnTo>
                    <a:pt x="721" y="255"/>
                  </a:lnTo>
                  <a:lnTo>
                    <a:pt x="726" y="258"/>
                  </a:lnTo>
                  <a:lnTo>
                    <a:pt x="728" y="259"/>
                  </a:lnTo>
                  <a:lnTo>
                    <a:pt x="726" y="280"/>
                  </a:lnTo>
                  <a:lnTo>
                    <a:pt x="721" y="302"/>
                  </a:lnTo>
                  <a:lnTo>
                    <a:pt x="714" y="325"/>
                  </a:lnTo>
                  <a:lnTo>
                    <a:pt x="710" y="343"/>
                  </a:lnTo>
                  <a:lnTo>
                    <a:pt x="715" y="347"/>
                  </a:lnTo>
                  <a:lnTo>
                    <a:pt x="721" y="350"/>
                  </a:lnTo>
                  <a:lnTo>
                    <a:pt x="726" y="354"/>
                  </a:lnTo>
                  <a:lnTo>
                    <a:pt x="731" y="355"/>
                  </a:lnTo>
                  <a:lnTo>
                    <a:pt x="737" y="358"/>
                  </a:lnTo>
                  <a:lnTo>
                    <a:pt x="743" y="360"/>
                  </a:lnTo>
                  <a:lnTo>
                    <a:pt x="749" y="362"/>
                  </a:lnTo>
                  <a:lnTo>
                    <a:pt x="753" y="364"/>
                  </a:lnTo>
                  <a:lnTo>
                    <a:pt x="761" y="352"/>
                  </a:lnTo>
                  <a:lnTo>
                    <a:pt x="769" y="341"/>
                  </a:lnTo>
                  <a:lnTo>
                    <a:pt x="776" y="329"/>
                  </a:lnTo>
                  <a:lnTo>
                    <a:pt x="783" y="317"/>
                  </a:lnTo>
                  <a:lnTo>
                    <a:pt x="784" y="333"/>
                  </a:lnTo>
                  <a:lnTo>
                    <a:pt x="785" y="349"/>
                  </a:lnTo>
                  <a:lnTo>
                    <a:pt x="787" y="364"/>
                  </a:lnTo>
                  <a:lnTo>
                    <a:pt x="788" y="380"/>
                  </a:lnTo>
                  <a:lnTo>
                    <a:pt x="797" y="382"/>
                  </a:lnTo>
                  <a:lnTo>
                    <a:pt x="805" y="385"/>
                  </a:lnTo>
                  <a:lnTo>
                    <a:pt x="814" y="387"/>
                  </a:lnTo>
                  <a:lnTo>
                    <a:pt x="823" y="390"/>
                  </a:lnTo>
                  <a:lnTo>
                    <a:pt x="831" y="393"/>
                  </a:lnTo>
                  <a:lnTo>
                    <a:pt x="840" y="395"/>
                  </a:lnTo>
                  <a:lnTo>
                    <a:pt x="849" y="398"/>
                  </a:lnTo>
                  <a:lnTo>
                    <a:pt x="857" y="400"/>
                  </a:lnTo>
                  <a:lnTo>
                    <a:pt x="859" y="391"/>
                  </a:lnTo>
                  <a:lnTo>
                    <a:pt x="862" y="382"/>
                  </a:lnTo>
                  <a:lnTo>
                    <a:pt x="865" y="373"/>
                  </a:lnTo>
                  <a:lnTo>
                    <a:pt x="867" y="364"/>
                  </a:lnTo>
                  <a:lnTo>
                    <a:pt x="875" y="364"/>
                  </a:lnTo>
                  <a:lnTo>
                    <a:pt x="882" y="364"/>
                  </a:lnTo>
                  <a:lnTo>
                    <a:pt x="889" y="364"/>
                  </a:lnTo>
                  <a:lnTo>
                    <a:pt x="897" y="364"/>
                  </a:lnTo>
                  <a:lnTo>
                    <a:pt x="896" y="376"/>
                  </a:lnTo>
                  <a:lnTo>
                    <a:pt x="895" y="387"/>
                  </a:lnTo>
                  <a:lnTo>
                    <a:pt x="891" y="399"/>
                  </a:lnTo>
                  <a:lnTo>
                    <a:pt x="887" y="411"/>
                  </a:lnTo>
                  <a:lnTo>
                    <a:pt x="893" y="412"/>
                  </a:lnTo>
                  <a:lnTo>
                    <a:pt x="898" y="415"/>
                  </a:lnTo>
                  <a:lnTo>
                    <a:pt x="904" y="416"/>
                  </a:lnTo>
                  <a:lnTo>
                    <a:pt x="909" y="419"/>
                  </a:lnTo>
                  <a:lnTo>
                    <a:pt x="915" y="420"/>
                  </a:lnTo>
                  <a:lnTo>
                    <a:pt x="920" y="422"/>
                  </a:lnTo>
                  <a:lnTo>
                    <a:pt x="927" y="425"/>
                  </a:lnTo>
                  <a:lnTo>
                    <a:pt x="931" y="428"/>
                  </a:lnTo>
                  <a:lnTo>
                    <a:pt x="935" y="422"/>
                  </a:lnTo>
                  <a:lnTo>
                    <a:pt x="939" y="419"/>
                  </a:lnTo>
                  <a:lnTo>
                    <a:pt x="943" y="415"/>
                  </a:lnTo>
                  <a:lnTo>
                    <a:pt x="946" y="411"/>
                  </a:lnTo>
                  <a:lnTo>
                    <a:pt x="965" y="433"/>
                  </a:lnTo>
                  <a:lnTo>
                    <a:pt x="983" y="448"/>
                  </a:lnTo>
                  <a:lnTo>
                    <a:pt x="1004" y="459"/>
                  </a:lnTo>
                  <a:lnTo>
                    <a:pt x="1026" y="464"/>
                  </a:lnTo>
                  <a:lnTo>
                    <a:pt x="1046" y="465"/>
                  </a:lnTo>
                  <a:lnTo>
                    <a:pt x="1068" y="464"/>
                  </a:lnTo>
                  <a:lnTo>
                    <a:pt x="1092" y="459"/>
                  </a:lnTo>
                  <a:lnTo>
                    <a:pt x="1115" y="451"/>
                  </a:lnTo>
                  <a:lnTo>
                    <a:pt x="1139" y="442"/>
                  </a:lnTo>
                  <a:lnTo>
                    <a:pt x="1162" y="432"/>
                  </a:lnTo>
                  <a:lnTo>
                    <a:pt x="1185" y="420"/>
                  </a:lnTo>
                  <a:lnTo>
                    <a:pt x="1209" y="410"/>
                  </a:lnTo>
                  <a:lnTo>
                    <a:pt x="1232" y="399"/>
                  </a:lnTo>
                  <a:lnTo>
                    <a:pt x="1255" y="391"/>
                  </a:lnTo>
                  <a:lnTo>
                    <a:pt x="1279" y="384"/>
                  </a:lnTo>
                  <a:lnTo>
                    <a:pt x="1302" y="380"/>
                  </a:lnTo>
                  <a:lnTo>
                    <a:pt x="1298" y="422"/>
                  </a:lnTo>
                  <a:lnTo>
                    <a:pt x="1288" y="468"/>
                  </a:lnTo>
                  <a:lnTo>
                    <a:pt x="1272" y="513"/>
                  </a:lnTo>
                  <a:lnTo>
                    <a:pt x="1251" y="560"/>
                  </a:lnTo>
                  <a:lnTo>
                    <a:pt x="1228" y="604"/>
                  </a:lnTo>
                  <a:lnTo>
                    <a:pt x="1202" y="644"/>
                  </a:lnTo>
                  <a:lnTo>
                    <a:pt x="1175" y="683"/>
                  </a:lnTo>
                  <a:lnTo>
                    <a:pt x="1149" y="715"/>
                  </a:lnTo>
                  <a:lnTo>
                    <a:pt x="1145" y="715"/>
                  </a:lnTo>
                  <a:lnTo>
                    <a:pt x="1141" y="715"/>
                  </a:lnTo>
                  <a:lnTo>
                    <a:pt x="1137" y="715"/>
                  </a:lnTo>
                  <a:lnTo>
                    <a:pt x="1133" y="7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5" name="Freeform 542"/>
            <p:cNvSpPr>
              <a:spLocks/>
            </p:cNvSpPr>
            <p:nvPr/>
          </p:nvSpPr>
          <p:spPr bwMode="auto">
            <a:xfrm>
              <a:off x="7920038" y="4637089"/>
              <a:ext cx="25400" cy="28575"/>
            </a:xfrm>
            <a:custGeom>
              <a:avLst/>
              <a:gdLst>
                <a:gd name="T0" fmla="*/ 2147483647 w 64"/>
                <a:gd name="T1" fmla="*/ 2147483647 h 73"/>
                <a:gd name="T2" fmla="*/ 0 w 64"/>
                <a:gd name="T3" fmla="*/ 0 h 73"/>
                <a:gd name="T4" fmla="*/ 2147483647 w 64"/>
                <a:gd name="T5" fmla="*/ 2147483647 h 73"/>
                <a:gd name="T6" fmla="*/ 2147483647 w 64"/>
                <a:gd name="T7" fmla="*/ 2147483647 h 73"/>
                <a:gd name="T8" fmla="*/ 0 60000 65536"/>
                <a:gd name="T9" fmla="*/ 0 60000 65536"/>
                <a:gd name="T10" fmla="*/ 0 60000 65536"/>
                <a:gd name="T11" fmla="*/ 0 60000 65536"/>
                <a:gd name="T12" fmla="*/ 0 w 64"/>
                <a:gd name="T13" fmla="*/ 0 h 73"/>
                <a:gd name="T14" fmla="*/ 64 w 64"/>
                <a:gd name="T15" fmla="*/ 73 h 73"/>
              </a:gdLst>
              <a:ahLst/>
              <a:cxnLst>
                <a:cxn ang="T8">
                  <a:pos x="T0" y="T1"/>
                </a:cxn>
                <a:cxn ang="T9">
                  <a:pos x="T2" y="T3"/>
                </a:cxn>
                <a:cxn ang="T10">
                  <a:pos x="T4" y="T5"/>
                </a:cxn>
                <a:cxn ang="T11">
                  <a:pos x="T6" y="T7"/>
                </a:cxn>
              </a:cxnLst>
              <a:rect l="T12" t="T13" r="T14" b="T15"/>
              <a:pathLst>
                <a:path w="64" h="73">
                  <a:moveTo>
                    <a:pt x="25" y="73"/>
                  </a:moveTo>
                  <a:lnTo>
                    <a:pt x="0" y="0"/>
                  </a:lnTo>
                  <a:lnTo>
                    <a:pt x="64" y="16"/>
                  </a:lnTo>
                  <a:lnTo>
                    <a:pt x="25" y="73"/>
                  </a:lnTo>
                  <a:close/>
                </a:path>
              </a:pathLst>
            </a:custGeom>
            <a:solidFill>
              <a:srgbClr val="CC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6" name="Freeform 543"/>
            <p:cNvSpPr>
              <a:spLocks/>
            </p:cNvSpPr>
            <p:nvPr/>
          </p:nvSpPr>
          <p:spPr bwMode="auto">
            <a:xfrm>
              <a:off x="7923213" y="4578350"/>
              <a:ext cx="49212" cy="58738"/>
            </a:xfrm>
            <a:custGeom>
              <a:avLst/>
              <a:gdLst>
                <a:gd name="T0" fmla="*/ 2147483647 w 124"/>
                <a:gd name="T1" fmla="*/ 2147483647 h 146"/>
                <a:gd name="T2" fmla="*/ 2147483647 w 124"/>
                <a:gd name="T3" fmla="*/ 2147483647 h 146"/>
                <a:gd name="T4" fmla="*/ 0 w 124"/>
                <a:gd name="T5" fmla="*/ 2147483647 h 146"/>
                <a:gd name="T6" fmla="*/ 2147483647 w 124"/>
                <a:gd name="T7" fmla="*/ 2147483647 h 146"/>
                <a:gd name="T8" fmla="*/ 2147483647 w 124"/>
                <a:gd name="T9" fmla="*/ 2147483647 h 146"/>
                <a:gd name="T10" fmla="*/ 2147483647 w 124"/>
                <a:gd name="T11" fmla="*/ 2147483647 h 146"/>
                <a:gd name="T12" fmla="*/ 2147483647 w 124"/>
                <a:gd name="T13" fmla="*/ 0 h 146"/>
                <a:gd name="T14" fmla="*/ 2147483647 w 124"/>
                <a:gd name="T15" fmla="*/ 2147483647 h 146"/>
                <a:gd name="T16" fmla="*/ 0 60000 65536"/>
                <a:gd name="T17" fmla="*/ 0 60000 65536"/>
                <a:gd name="T18" fmla="*/ 0 60000 65536"/>
                <a:gd name="T19" fmla="*/ 0 60000 65536"/>
                <a:gd name="T20" fmla="*/ 0 60000 65536"/>
                <a:gd name="T21" fmla="*/ 0 60000 65536"/>
                <a:gd name="T22" fmla="*/ 0 60000 65536"/>
                <a:gd name="T23" fmla="*/ 0 60000 65536"/>
                <a:gd name="T24" fmla="*/ 0 w 124"/>
                <a:gd name="T25" fmla="*/ 0 h 146"/>
                <a:gd name="T26" fmla="*/ 124 w 124"/>
                <a:gd name="T27" fmla="*/ 146 h 14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4" h="146">
                  <a:moveTo>
                    <a:pt x="65" y="146"/>
                  </a:moveTo>
                  <a:lnTo>
                    <a:pt x="65" y="141"/>
                  </a:lnTo>
                  <a:lnTo>
                    <a:pt x="0" y="109"/>
                  </a:lnTo>
                  <a:lnTo>
                    <a:pt x="70" y="83"/>
                  </a:lnTo>
                  <a:lnTo>
                    <a:pt x="74" y="62"/>
                  </a:lnTo>
                  <a:lnTo>
                    <a:pt x="25" y="67"/>
                  </a:lnTo>
                  <a:lnTo>
                    <a:pt x="124" y="0"/>
                  </a:lnTo>
                  <a:lnTo>
                    <a:pt x="65" y="146"/>
                  </a:lnTo>
                  <a:close/>
                </a:path>
              </a:pathLst>
            </a:custGeom>
            <a:solidFill>
              <a:srgbClr val="CC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7" name="Freeform 544"/>
            <p:cNvSpPr>
              <a:spLocks/>
            </p:cNvSpPr>
            <p:nvPr/>
          </p:nvSpPr>
          <p:spPr bwMode="auto">
            <a:xfrm>
              <a:off x="7488239" y="4424363"/>
              <a:ext cx="103187" cy="158750"/>
            </a:xfrm>
            <a:custGeom>
              <a:avLst/>
              <a:gdLst>
                <a:gd name="T0" fmla="*/ 2147483647 w 261"/>
                <a:gd name="T1" fmla="*/ 2147483647 h 398"/>
                <a:gd name="T2" fmla="*/ 2147483647 w 261"/>
                <a:gd name="T3" fmla="*/ 2147483647 h 398"/>
                <a:gd name="T4" fmla="*/ 2147483647 w 261"/>
                <a:gd name="T5" fmla="*/ 2147483647 h 398"/>
                <a:gd name="T6" fmla="*/ 2147483647 w 261"/>
                <a:gd name="T7" fmla="*/ 2147483647 h 398"/>
                <a:gd name="T8" fmla="*/ 2147483647 w 261"/>
                <a:gd name="T9" fmla="*/ 2147483647 h 398"/>
                <a:gd name="T10" fmla="*/ 2147483647 w 261"/>
                <a:gd name="T11" fmla="*/ 2147483647 h 398"/>
                <a:gd name="T12" fmla="*/ 2147483647 w 261"/>
                <a:gd name="T13" fmla="*/ 2147483647 h 398"/>
                <a:gd name="T14" fmla="*/ 2147483647 w 261"/>
                <a:gd name="T15" fmla="*/ 2147483647 h 398"/>
                <a:gd name="T16" fmla="*/ 0 w 261"/>
                <a:gd name="T17" fmla="*/ 2147483647 h 398"/>
                <a:gd name="T18" fmla="*/ 2147483647 w 261"/>
                <a:gd name="T19" fmla="*/ 2147483647 h 398"/>
                <a:gd name="T20" fmla="*/ 2147483647 w 261"/>
                <a:gd name="T21" fmla="*/ 2147483647 h 398"/>
                <a:gd name="T22" fmla="*/ 2147483647 w 261"/>
                <a:gd name="T23" fmla="*/ 2147483647 h 398"/>
                <a:gd name="T24" fmla="*/ 2147483647 w 261"/>
                <a:gd name="T25" fmla="*/ 2147483647 h 398"/>
                <a:gd name="T26" fmla="*/ 2147483647 w 261"/>
                <a:gd name="T27" fmla="*/ 2147483647 h 398"/>
                <a:gd name="T28" fmla="*/ 2147483647 w 261"/>
                <a:gd name="T29" fmla="*/ 2147483647 h 398"/>
                <a:gd name="T30" fmla="*/ 2147483647 w 261"/>
                <a:gd name="T31" fmla="*/ 2147483647 h 398"/>
                <a:gd name="T32" fmla="*/ 2147483647 w 261"/>
                <a:gd name="T33" fmla="*/ 2147483647 h 398"/>
                <a:gd name="T34" fmla="*/ 2147483647 w 261"/>
                <a:gd name="T35" fmla="*/ 2147483647 h 398"/>
                <a:gd name="T36" fmla="*/ 2147483647 w 261"/>
                <a:gd name="T37" fmla="*/ 2147483647 h 398"/>
                <a:gd name="T38" fmla="*/ 2147483647 w 261"/>
                <a:gd name="T39" fmla="*/ 2147483647 h 398"/>
                <a:gd name="T40" fmla="*/ 2147483647 w 261"/>
                <a:gd name="T41" fmla="*/ 2147483647 h 398"/>
                <a:gd name="T42" fmla="*/ 2147483647 w 261"/>
                <a:gd name="T43" fmla="*/ 2147483647 h 398"/>
                <a:gd name="T44" fmla="*/ 2147483647 w 261"/>
                <a:gd name="T45" fmla="*/ 2147483647 h 398"/>
                <a:gd name="T46" fmla="*/ 2147483647 w 261"/>
                <a:gd name="T47" fmla="*/ 2147483647 h 398"/>
                <a:gd name="T48" fmla="*/ 2147483647 w 261"/>
                <a:gd name="T49" fmla="*/ 0 h 398"/>
                <a:gd name="T50" fmla="*/ 2147483647 w 261"/>
                <a:gd name="T51" fmla="*/ 2147483647 h 398"/>
                <a:gd name="T52" fmla="*/ 2147483647 w 261"/>
                <a:gd name="T53" fmla="*/ 2147483647 h 398"/>
                <a:gd name="T54" fmla="*/ 2147483647 w 261"/>
                <a:gd name="T55" fmla="*/ 2147483647 h 398"/>
                <a:gd name="T56" fmla="*/ 2147483647 w 261"/>
                <a:gd name="T57" fmla="*/ 2147483647 h 398"/>
                <a:gd name="T58" fmla="*/ 2147483647 w 261"/>
                <a:gd name="T59" fmla="*/ 2147483647 h 398"/>
                <a:gd name="T60" fmla="*/ 2147483647 w 261"/>
                <a:gd name="T61" fmla="*/ 2147483647 h 398"/>
                <a:gd name="T62" fmla="*/ 2147483647 w 261"/>
                <a:gd name="T63" fmla="*/ 2147483647 h 398"/>
                <a:gd name="T64" fmla="*/ 2147483647 w 261"/>
                <a:gd name="T65" fmla="*/ 2147483647 h 398"/>
                <a:gd name="T66" fmla="*/ 2147483647 w 261"/>
                <a:gd name="T67" fmla="*/ 2147483647 h 398"/>
                <a:gd name="T68" fmla="*/ 2147483647 w 261"/>
                <a:gd name="T69" fmla="*/ 2147483647 h 398"/>
                <a:gd name="T70" fmla="*/ 2147483647 w 261"/>
                <a:gd name="T71" fmla="*/ 2147483647 h 398"/>
                <a:gd name="T72" fmla="*/ 2147483647 w 261"/>
                <a:gd name="T73" fmla="*/ 2147483647 h 39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61"/>
                <a:gd name="T112" fmla="*/ 0 h 398"/>
                <a:gd name="T113" fmla="*/ 261 w 261"/>
                <a:gd name="T114" fmla="*/ 398 h 39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61" h="398">
                  <a:moveTo>
                    <a:pt x="152" y="398"/>
                  </a:moveTo>
                  <a:lnTo>
                    <a:pt x="122" y="370"/>
                  </a:lnTo>
                  <a:lnTo>
                    <a:pt x="95" y="341"/>
                  </a:lnTo>
                  <a:lnTo>
                    <a:pt x="70" y="311"/>
                  </a:lnTo>
                  <a:lnTo>
                    <a:pt x="51" y="280"/>
                  </a:lnTo>
                  <a:lnTo>
                    <a:pt x="33" y="246"/>
                  </a:lnTo>
                  <a:lnTo>
                    <a:pt x="18" y="211"/>
                  </a:lnTo>
                  <a:lnTo>
                    <a:pt x="8" y="172"/>
                  </a:lnTo>
                  <a:lnTo>
                    <a:pt x="0" y="131"/>
                  </a:lnTo>
                  <a:lnTo>
                    <a:pt x="12" y="118"/>
                  </a:lnTo>
                  <a:lnTo>
                    <a:pt x="26" y="105"/>
                  </a:lnTo>
                  <a:lnTo>
                    <a:pt x="39" y="92"/>
                  </a:lnTo>
                  <a:lnTo>
                    <a:pt x="55" y="80"/>
                  </a:lnTo>
                  <a:lnTo>
                    <a:pt x="69" y="69"/>
                  </a:lnTo>
                  <a:lnTo>
                    <a:pt x="86" y="58"/>
                  </a:lnTo>
                  <a:lnTo>
                    <a:pt x="101" y="48"/>
                  </a:lnTo>
                  <a:lnTo>
                    <a:pt x="118" y="39"/>
                  </a:lnTo>
                  <a:lnTo>
                    <a:pt x="137" y="30"/>
                  </a:lnTo>
                  <a:lnTo>
                    <a:pt x="153" y="22"/>
                  </a:lnTo>
                  <a:lnTo>
                    <a:pt x="172" y="16"/>
                  </a:lnTo>
                  <a:lnTo>
                    <a:pt x="188" y="10"/>
                  </a:lnTo>
                  <a:lnTo>
                    <a:pt x="208" y="5"/>
                  </a:lnTo>
                  <a:lnTo>
                    <a:pt x="225" y="3"/>
                  </a:lnTo>
                  <a:lnTo>
                    <a:pt x="243" y="1"/>
                  </a:lnTo>
                  <a:lnTo>
                    <a:pt x="261" y="0"/>
                  </a:lnTo>
                  <a:lnTo>
                    <a:pt x="242" y="51"/>
                  </a:lnTo>
                  <a:lnTo>
                    <a:pt x="225" y="99"/>
                  </a:lnTo>
                  <a:lnTo>
                    <a:pt x="212" y="148"/>
                  </a:lnTo>
                  <a:lnTo>
                    <a:pt x="200" y="198"/>
                  </a:lnTo>
                  <a:lnTo>
                    <a:pt x="190" y="248"/>
                  </a:lnTo>
                  <a:lnTo>
                    <a:pt x="182" y="297"/>
                  </a:lnTo>
                  <a:lnTo>
                    <a:pt x="177" y="345"/>
                  </a:lnTo>
                  <a:lnTo>
                    <a:pt x="172" y="393"/>
                  </a:lnTo>
                  <a:lnTo>
                    <a:pt x="165" y="395"/>
                  </a:lnTo>
                  <a:lnTo>
                    <a:pt x="161" y="397"/>
                  </a:lnTo>
                  <a:lnTo>
                    <a:pt x="156" y="398"/>
                  </a:lnTo>
                  <a:lnTo>
                    <a:pt x="152" y="398"/>
                  </a:lnTo>
                  <a:close/>
                </a:path>
              </a:pathLst>
            </a:custGeom>
            <a:solidFill>
              <a:srgbClr val="CC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8" name="Freeform 545"/>
            <p:cNvSpPr>
              <a:spLocks/>
            </p:cNvSpPr>
            <p:nvPr/>
          </p:nvSpPr>
          <p:spPr bwMode="auto">
            <a:xfrm>
              <a:off x="7543800" y="4464050"/>
              <a:ext cx="20638" cy="12700"/>
            </a:xfrm>
            <a:custGeom>
              <a:avLst/>
              <a:gdLst>
                <a:gd name="T0" fmla="*/ 0 w 49"/>
                <a:gd name="T1" fmla="*/ 2147483647 h 31"/>
                <a:gd name="T2" fmla="*/ 0 w 49"/>
                <a:gd name="T3" fmla="*/ 2147483647 h 31"/>
                <a:gd name="T4" fmla="*/ 2147483647 w 49"/>
                <a:gd name="T5" fmla="*/ 0 h 31"/>
                <a:gd name="T6" fmla="*/ 2147483647 w 49"/>
                <a:gd name="T7" fmla="*/ 2147483647 h 31"/>
                <a:gd name="T8" fmla="*/ 0 w 49"/>
                <a:gd name="T9" fmla="*/ 2147483647 h 31"/>
                <a:gd name="T10" fmla="*/ 0 60000 65536"/>
                <a:gd name="T11" fmla="*/ 0 60000 65536"/>
                <a:gd name="T12" fmla="*/ 0 60000 65536"/>
                <a:gd name="T13" fmla="*/ 0 60000 65536"/>
                <a:gd name="T14" fmla="*/ 0 60000 65536"/>
                <a:gd name="T15" fmla="*/ 0 w 49"/>
                <a:gd name="T16" fmla="*/ 0 h 31"/>
                <a:gd name="T17" fmla="*/ 49 w 49"/>
                <a:gd name="T18" fmla="*/ 31 h 31"/>
              </a:gdLst>
              <a:ahLst/>
              <a:cxnLst>
                <a:cxn ang="T10">
                  <a:pos x="T0" y="T1"/>
                </a:cxn>
                <a:cxn ang="T11">
                  <a:pos x="T2" y="T3"/>
                </a:cxn>
                <a:cxn ang="T12">
                  <a:pos x="T4" y="T5"/>
                </a:cxn>
                <a:cxn ang="T13">
                  <a:pos x="T6" y="T7"/>
                </a:cxn>
                <a:cxn ang="T14">
                  <a:pos x="T8" y="T9"/>
                </a:cxn>
              </a:cxnLst>
              <a:rect l="T15" t="T16" r="T17" b="T18"/>
              <a:pathLst>
                <a:path w="49" h="31">
                  <a:moveTo>
                    <a:pt x="0" y="31"/>
                  </a:moveTo>
                  <a:lnTo>
                    <a:pt x="0" y="15"/>
                  </a:lnTo>
                  <a:lnTo>
                    <a:pt x="15" y="0"/>
                  </a:lnTo>
                  <a:lnTo>
                    <a:pt x="49" y="31"/>
                  </a:lnTo>
                  <a:lnTo>
                    <a:pt x="0" y="3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9" name="Freeform 546"/>
            <p:cNvSpPr>
              <a:spLocks/>
            </p:cNvSpPr>
            <p:nvPr/>
          </p:nvSpPr>
          <p:spPr bwMode="auto">
            <a:xfrm>
              <a:off x="7516813" y="4452939"/>
              <a:ext cx="31750" cy="39687"/>
            </a:xfrm>
            <a:custGeom>
              <a:avLst/>
              <a:gdLst>
                <a:gd name="T0" fmla="*/ 2147483647 w 79"/>
                <a:gd name="T1" fmla="*/ 0 h 98"/>
                <a:gd name="T2" fmla="*/ 2147483647 w 79"/>
                <a:gd name="T3" fmla="*/ 2147483647 h 98"/>
                <a:gd name="T4" fmla="*/ 2147483647 w 79"/>
                <a:gd name="T5" fmla="*/ 2147483647 h 98"/>
                <a:gd name="T6" fmla="*/ 2147483647 w 79"/>
                <a:gd name="T7" fmla="*/ 2147483647 h 98"/>
                <a:gd name="T8" fmla="*/ 2147483647 w 79"/>
                <a:gd name="T9" fmla="*/ 2147483647 h 98"/>
                <a:gd name="T10" fmla="*/ 2147483647 w 79"/>
                <a:gd name="T11" fmla="*/ 2147483647 h 98"/>
                <a:gd name="T12" fmla="*/ 2147483647 w 79"/>
                <a:gd name="T13" fmla="*/ 2147483647 h 98"/>
                <a:gd name="T14" fmla="*/ 2147483647 w 79"/>
                <a:gd name="T15" fmla="*/ 2147483647 h 98"/>
                <a:gd name="T16" fmla="*/ 2147483647 w 79"/>
                <a:gd name="T17" fmla="*/ 2147483647 h 98"/>
                <a:gd name="T18" fmla="*/ 2147483647 w 79"/>
                <a:gd name="T19" fmla="*/ 2147483647 h 98"/>
                <a:gd name="T20" fmla="*/ 2147483647 w 79"/>
                <a:gd name="T21" fmla="*/ 2147483647 h 98"/>
                <a:gd name="T22" fmla="*/ 2147483647 w 79"/>
                <a:gd name="T23" fmla="*/ 2147483647 h 98"/>
                <a:gd name="T24" fmla="*/ 2147483647 w 79"/>
                <a:gd name="T25" fmla="*/ 2147483647 h 98"/>
                <a:gd name="T26" fmla="*/ 2147483647 w 79"/>
                <a:gd name="T27" fmla="*/ 2147483647 h 98"/>
                <a:gd name="T28" fmla="*/ 2147483647 w 79"/>
                <a:gd name="T29" fmla="*/ 2147483647 h 98"/>
                <a:gd name="T30" fmla="*/ 2147483647 w 79"/>
                <a:gd name="T31" fmla="*/ 2147483647 h 98"/>
                <a:gd name="T32" fmla="*/ 2147483647 w 79"/>
                <a:gd name="T33" fmla="*/ 2147483647 h 98"/>
                <a:gd name="T34" fmla="*/ 2147483647 w 79"/>
                <a:gd name="T35" fmla="*/ 2147483647 h 98"/>
                <a:gd name="T36" fmla="*/ 2147483647 w 79"/>
                <a:gd name="T37" fmla="*/ 2147483647 h 98"/>
                <a:gd name="T38" fmla="*/ 2147483647 w 79"/>
                <a:gd name="T39" fmla="*/ 2147483647 h 98"/>
                <a:gd name="T40" fmla="*/ 2147483647 w 79"/>
                <a:gd name="T41" fmla="*/ 2147483647 h 98"/>
                <a:gd name="T42" fmla="*/ 2147483647 w 79"/>
                <a:gd name="T43" fmla="*/ 2147483647 h 98"/>
                <a:gd name="T44" fmla="*/ 2147483647 w 79"/>
                <a:gd name="T45" fmla="*/ 2147483647 h 98"/>
                <a:gd name="T46" fmla="*/ 2147483647 w 79"/>
                <a:gd name="T47" fmla="*/ 2147483647 h 98"/>
                <a:gd name="T48" fmla="*/ 0 w 79"/>
                <a:gd name="T49" fmla="*/ 2147483647 h 98"/>
                <a:gd name="T50" fmla="*/ 2147483647 w 79"/>
                <a:gd name="T51" fmla="*/ 2147483647 h 98"/>
                <a:gd name="T52" fmla="*/ 2147483647 w 79"/>
                <a:gd name="T53" fmla="*/ 2147483647 h 98"/>
                <a:gd name="T54" fmla="*/ 2147483647 w 79"/>
                <a:gd name="T55" fmla="*/ 2147483647 h 98"/>
                <a:gd name="T56" fmla="*/ 2147483647 w 79"/>
                <a:gd name="T57" fmla="*/ 2147483647 h 98"/>
                <a:gd name="T58" fmla="*/ 2147483647 w 79"/>
                <a:gd name="T59" fmla="*/ 2147483647 h 98"/>
                <a:gd name="T60" fmla="*/ 2147483647 w 79"/>
                <a:gd name="T61" fmla="*/ 2147483647 h 98"/>
                <a:gd name="T62" fmla="*/ 2147483647 w 79"/>
                <a:gd name="T63" fmla="*/ 2147483647 h 98"/>
                <a:gd name="T64" fmla="*/ 2147483647 w 79"/>
                <a:gd name="T65" fmla="*/ 0 h 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9"/>
                <a:gd name="T100" fmla="*/ 0 h 98"/>
                <a:gd name="T101" fmla="*/ 79 w 79"/>
                <a:gd name="T102" fmla="*/ 98 h 9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9" h="98">
                  <a:moveTo>
                    <a:pt x="39" y="0"/>
                  </a:moveTo>
                  <a:lnTo>
                    <a:pt x="47" y="1"/>
                  </a:lnTo>
                  <a:lnTo>
                    <a:pt x="54" y="4"/>
                  </a:lnTo>
                  <a:lnTo>
                    <a:pt x="61" y="8"/>
                  </a:lnTo>
                  <a:lnTo>
                    <a:pt x="66" y="14"/>
                  </a:lnTo>
                  <a:lnTo>
                    <a:pt x="71" y="22"/>
                  </a:lnTo>
                  <a:lnTo>
                    <a:pt x="75" y="31"/>
                  </a:lnTo>
                  <a:lnTo>
                    <a:pt x="78" y="40"/>
                  </a:lnTo>
                  <a:lnTo>
                    <a:pt x="79" y="52"/>
                  </a:lnTo>
                  <a:lnTo>
                    <a:pt x="78" y="61"/>
                  </a:lnTo>
                  <a:lnTo>
                    <a:pt x="75" y="69"/>
                  </a:lnTo>
                  <a:lnTo>
                    <a:pt x="71" y="78"/>
                  </a:lnTo>
                  <a:lnTo>
                    <a:pt x="66" y="85"/>
                  </a:lnTo>
                  <a:lnTo>
                    <a:pt x="61" y="91"/>
                  </a:lnTo>
                  <a:lnTo>
                    <a:pt x="54" y="95"/>
                  </a:lnTo>
                  <a:lnTo>
                    <a:pt x="47" y="97"/>
                  </a:lnTo>
                  <a:lnTo>
                    <a:pt x="39" y="98"/>
                  </a:lnTo>
                  <a:lnTo>
                    <a:pt x="32" y="97"/>
                  </a:lnTo>
                  <a:lnTo>
                    <a:pt x="25" y="95"/>
                  </a:lnTo>
                  <a:lnTo>
                    <a:pt x="18" y="91"/>
                  </a:lnTo>
                  <a:lnTo>
                    <a:pt x="13" y="85"/>
                  </a:lnTo>
                  <a:lnTo>
                    <a:pt x="8" y="78"/>
                  </a:lnTo>
                  <a:lnTo>
                    <a:pt x="4" y="69"/>
                  </a:lnTo>
                  <a:lnTo>
                    <a:pt x="1" y="61"/>
                  </a:lnTo>
                  <a:lnTo>
                    <a:pt x="0" y="52"/>
                  </a:lnTo>
                  <a:lnTo>
                    <a:pt x="1" y="40"/>
                  </a:lnTo>
                  <a:lnTo>
                    <a:pt x="4" y="31"/>
                  </a:lnTo>
                  <a:lnTo>
                    <a:pt x="8" y="22"/>
                  </a:lnTo>
                  <a:lnTo>
                    <a:pt x="13" y="14"/>
                  </a:lnTo>
                  <a:lnTo>
                    <a:pt x="18" y="8"/>
                  </a:lnTo>
                  <a:lnTo>
                    <a:pt x="25" y="4"/>
                  </a:lnTo>
                  <a:lnTo>
                    <a:pt x="32" y="1"/>
                  </a:lnTo>
                  <a:lnTo>
                    <a:pt x="3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grpSp>
      <p:sp>
        <p:nvSpPr>
          <p:cNvPr id="5430" name="Freeform 547"/>
          <p:cNvSpPr>
            <a:spLocks/>
          </p:cNvSpPr>
          <p:nvPr/>
        </p:nvSpPr>
        <p:spPr bwMode="auto">
          <a:xfrm>
            <a:off x="7459663" y="3313113"/>
            <a:ext cx="285750" cy="222250"/>
          </a:xfrm>
          <a:custGeom>
            <a:avLst/>
            <a:gdLst>
              <a:gd name="T0" fmla="*/ 2147483647 w 719"/>
              <a:gd name="T1" fmla="*/ 2147483647 h 558"/>
              <a:gd name="T2" fmla="*/ 2147483647 w 719"/>
              <a:gd name="T3" fmla="*/ 2147483647 h 558"/>
              <a:gd name="T4" fmla="*/ 2147483647 w 719"/>
              <a:gd name="T5" fmla="*/ 2147483647 h 558"/>
              <a:gd name="T6" fmla="*/ 2147483647 w 719"/>
              <a:gd name="T7" fmla="*/ 0 h 558"/>
              <a:gd name="T8" fmla="*/ 2147483647 w 719"/>
              <a:gd name="T9" fmla="*/ 0 h 558"/>
              <a:gd name="T10" fmla="*/ 2147483647 w 719"/>
              <a:gd name="T11" fmla="*/ 2147483647 h 558"/>
              <a:gd name="T12" fmla="*/ 0 w 719"/>
              <a:gd name="T13" fmla="*/ 2147483647 h 558"/>
              <a:gd name="T14" fmla="*/ 2147483647 w 719"/>
              <a:gd name="T15" fmla="*/ 2147483647 h 558"/>
              <a:gd name="T16" fmla="*/ 0 60000 65536"/>
              <a:gd name="T17" fmla="*/ 0 60000 65536"/>
              <a:gd name="T18" fmla="*/ 0 60000 65536"/>
              <a:gd name="T19" fmla="*/ 0 60000 65536"/>
              <a:gd name="T20" fmla="*/ 0 60000 65536"/>
              <a:gd name="T21" fmla="*/ 0 60000 65536"/>
              <a:gd name="T22" fmla="*/ 0 60000 65536"/>
              <a:gd name="T23" fmla="*/ 0 60000 65536"/>
              <a:gd name="T24" fmla="*/ 0 w 719"/>
              <a:gd name="T25" fmla="*/ 0 h 558"/>
              <a:gd name="T26" fmla="*/ 719 w 719"/>
              <a:gd name="T27" fmla="*/ 558 h 5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19" h="558">
                <a:moveTo>
                  <a:pt x="360" y="558"/>
                </a:moveTo>
                <a:lnTo>
                  <a:pt x="719" y="351"/>
                </a:lnTo>
                <a:lnTo>
                  <a:pt x="483" y="351"/>
                </a:lnTo>
                <a:lnTo>
                  <a:pt x="483" y="0"/>
                </a:lnTo>
                <a:lnTo>
                  <a:pt x="238" y="0"/>
                </a:lnTo>
                <a:lnTo>
                  <a:pt x="238" y="351"/>
                </a:lnTo>
                <a:lnTo>
                  <a:pt x="0" y="351"/>
                </a:lnTo>
                <a:lnTo>
                  <a:pt x="360" y="55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31" name="Freeform 548"/>
          <p:cNvSpPr>
            <a:spLocks/>
          </p:cNvSpPr>
          <p:nvPr/>
        </p:nvSpPr>
        <p:spPr bwMode="auto">
          <a:xfrm>
            <a:off x="7883846" y="3360252"/>
            <a:ext cx="285750" cy="222250"/>
          </a:xfrm>
          <a:custGeom>
            <a:avLst/>
            <a:gdLst>
              <a:gd name="T0" fmla="*/ 2147483647 w 719"/>
              <a:gd name="T1" fmla="*/ 2147483647 h 558"/>
              <a:gd name="T2" fmla="*/ 2147483647 w 719"/>
              <a:gd name="T3" fmla="*/ 2147483647 h 558"/>
              <a:gd name="T4" fmla="*/ 2147483647 w 719"/>
              <a:gd name="T5" fmla="*/ 2147483647 h 558"/>
              <a:gd name="T6" fmla="*/ 2147483647 w 719"/>
              <a:gd name="T7" fmla="*/ 0 h 558"/>
              <a:gd name="T8" fmla="*/ 2147483647 w 719"/>
              <a:gd name="T9" fmla="*/ 0 h 558"/>
              <a:gd name="T10" fmla="*/ 2147483647 w 719"/>
              <a:gd name="T11" fmla="*/ 2147483647 h 558"/>
              <a:gd name="T12" fmla="*/ 0 w 719"/>
              <a:gd name="T13" fmla="*/ 2147483647 h 558"/>
              <a:gd name="T14" fmla="*/ 2147483647 w 719"/>
              <a:gd name="T15" fmla="*/ 2147483647 h 558"/>
              <a:gd name="T16" fmla="*/ 0 60000 65536"/>
              <a:gd name="T17" fmla="*/ 0 60000 65536"/>
              <a:gd name="T18" fmla="*/ 0 60000 65536"/>
              <a:gd name="T19" fmla="*/ 0 60000 65536"/>
              <a:gd name="T20" fmla="*/ 0 60000 65536"/>
              <a:gd name="T21" fmla="*/ 0 60000 65536"/>
              <a:gd name="T22" fmla="*/ 0 60000 65536"/>
              <a:gd name="T23" fmla="*/ 0 60000 65536"/>
              <a:gd name="T24" fmla="*/ 0 w 719"/>
              <a:gd name="T25" fmla="*/ 0 h 558"/>
              <a:gd name="T26" fmla="*/ 719 w 719"/>
              <a:gd name="T27" fmla="*/ 558 h 5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19" h="558">
                <a:moveTo>
                  <a:pt x="360" y="558"/>
                </a:moveTo>
                <a:lnTo>
                  <a:pt x="719" y="351"/>
                </a:lnTo>
                <a:lnTo>
                  <a:pt x="483" y="351"/>
                </a:lnTo>
                <a:lnTo>
                  <a:pt x="483" y="0"/>
                </a:lnTo>
                <a:lnTo>
                  <a:pt x="238" y="0"/>
                </a:lnTo>
                <a:lnTo>
                  <a:pt x="238" y="351"/>
                </a:lnTo>
                <a:lnTo>
                  <a:pt x="0" y="351"/>
                </a:lnTo>
                <a:lnTo>
                  <a:pt x="360" y="558"/>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352" name="Freeform 549"/>
          <p:cNvSpPr>
            <a:spLocks/>
          </p:cNvSpPr>
          <p:nvPr/>
        </p:nvSpPr>
        <p:spPr bwMode="auto">
          <a:xfrm>
            <a:off x="9309029" y="3424238"/>
            <a:ext cx="1358971" cy="1616039"/>
          </a:xfrm>
          <a:custGeom>
            <a:avLst/>
            <a:gdLst/>
            <a:ahLst/>
            <a:cxnLst>
              <a:cxn ang="0">
                <a:pos x="2805" y="2170"/>
              </a:cxn>
              <a:cxn ang="0">
                <a:pos x="2842" y="2125"/>
              </a:cxn>
              <a:cxn ang="0">
                <a:pos x="2866" y="2071"/>
              </a:cxn>
              <a:cxn ang="0">
                <a:pos x="2877" y="2013"/>
              </a:cxn>
              <a:cxn ang="0">
                <a:pos x="2877" y="775"/>
              </a:cxn>
              <a:cxn ang="0">
                <a:pos x="2866" y="728"/>
              </a:cxn>
              <a:cxn ang="0">
                <a:pos x="2848" y="684"/>
              </a:cxn>
              <a:cxn ang="0">
                <a:pos x="2822" y="647"/>
              </a:cxn>
              <a:cxn ang="0">
                <a:pos x="2790" y="614"/>
              </a:cxn>
              <a:cxn ang="0">
                <a:pos x="2752" y="588"/>
              </a:cxn>
              <a:cxn ang="0">
                <a:pos x="2709" y="570"/>
              </a:cxn>
              <a:cxn ang="0">
                <a:pos x="2663" y="560"/>
              </a:cxn>
              <a:cxn ang="0">
                <a:pos x="1562" y="207"/>
              </a:cxn>
              <a:cxn ang="0">
                <a:pos x="1317" y="207"/>
              </a:cxn>
              <a:cxn ang="0">
                <a:pos x="228" y="560"/>
              </a:cxn>
              <a:cxn ang="0">
                <a:pos x="180" y="566"/>
              </a:cxn>
              <a:cxn ang="0">
                <a:pos x="135" y="583"/>
              </a:cxn>
              <a:cxn ang="0">
                <a:pos x="96" y="606"/>
              </a:cxn>
              <a:cxn ang="0">
                <a:pos x="63" y="638"/>
              </a:cxn>
              <a:cxn ang="0">
                <a:pos x="35" y="675"/>
              </a:cxn>
              <a:cxn ang="0">
                <a:pos x="15" y="717"/>
              </a:cxn>
              <a:cxn ang="0">
                <a:pos x="3" y="762"/>
              </a:cxn>
              <a:cxn ang="0">
                <a:pos x="0" y="800"/>
              </a:cxn>
              <a:cxn ang="0">
                <a:pos x="2" y="2029"/>
              </a:cxn>
              <a:cxn ang="0">
                <a:pos x="17" y="2084"/>
              </a:cxn>
              <a:cxn ang="0">
                <a:pos x="45" y="2136"/>
              </a:cxn>
              <a:cxn ang="0">
                <a:pos x="83" y="2180"/>
              </a:cxn>
              <a:cxn ang="0">
                <a:pos x="95" y="2206"/>
              </a:cxn>
              <a:cxn ang="0">
                <a:pos x="54" y="2248"/>
              </a:cxn>
              <a:cxn ang="0">
                <a:pos x="22" y="2297"/>
              </a:cxn>
              <a:cxn ang="0">
                <a:pos x="4" y="2353"/>
              </a:cxn>
              <a:cxn ang="0">
                <a:pos x="0" y="2398"/>
              </a:cxn>
              <a:cxn ang="0">
                <a:pos x="2" y="3621"/>
              </a:cxn>
              <a:cxn ang="0">
                <a:pos x="11" y="3667"/>
              </a:cxn>
              <a:cxn ang="0">
                <a:pos x="29" y="3712"/>
              </a:cxn>
              <a:cxn ang="0">
                <a:pos x="55" y="3749"/>
              </a:cxn>
              <a:cxn ang="0">
                <a:pos x="87" y="3782"/>
              </a:cxn>
              <a:cxn ang="0">
                <a:pos x="126" y="3807"/>
              </a:cxn>
              <a:cxn ang="0">
                <a:pos x="169" y="3826"/>
              </a:cxn>
              <a:cxn ang="0">
                <a:pos x="216" y="3835"/>
              </a:cxn>
              <a:cxn ang="0">
                <a:pos x="1317" y="3836"/>
              </a:cxn>
              <a:cxn ang="0">
                <a:pos x="1798" y="4189"/>
              </a:cxn>
              <a:cxn ang="0">
                <a:pos x="2651" y="3836"/>
              </a:cxn>
              <a:cxn ang="0">
                <a:pos x="2698" y="3828"/>
              </a:cxn>
              <a:cxn ang="0">
                <a:pos x="2742" y="3813"/>
              </a:cxn>
              <a:cxn ang="0">
                <a:pos x="2781" y="3788"/>
              </a:cxn>
              <a:cxn ang="0">
                <a:pos x="2816" y="3758"/>
              </a:cxn>
              <a:cxn ang="0">
                <a:pos x="2843" y="3721"/>
              </a:cxn>
              <a:cxn ang="0">
                <a:pos x="2862" y="3679"/>
              </a:cxn>
              <a:cxn ang="0">
                <a:pos x="2874" y="3634"/>
              </a:cxn>
              <a:cxn ang="0">
                <a:pos x="2878" y="2398"/>
              </a:cxn>
              <a:cxn ang="0">
                <a:pos x="2870" y="2339"/>
              </a:cxn>
              <a:cxn ang="0">
                <a:pos x="2849" y="2284"/>
              </a:cxn>
              <a:cxn ang="0">
                <a:pos x="2816" y="2236"/>
              </a:cxn>
              <a:cxn ang="0">
                <a:pos x="2770" y="2199"/>
              </a:cxn>
            </a:cxnLst>
            <a:rect l="0" t="0" r="r" b="b"/>
            <a:pathLst>
              <a:path w="2878" h="4396">
                <a:moveTo>
                  <a:pt x="2770" y="2199"/>
                </a:moveTo>
                <a:lnTo>
                  <a:pt x="2782" y="2189"/>
                </a:lnTo>
                <a:lnTo>
                  <a:pt x="2794" y="2180"/>
                </a:lnTo>
                <a:lnTo>
                  <a:pt x="2805" y="2170"/>
                </a:lnTo>
                <a:lnTo>
                  <a:pt x="2816" y="2160"/>
                </a:lnTo>
                <a:lnTo>
                  <a:pt x="2825" y="2148"/>
                </a:lnTo>
                <a:lnTo>
                  <a:pt x="2834" y="2136"/>
                </a:lnTo>
                <a:lnTo>
                  <a:pt x="2842" y="2125"/>
                </a:lnTo>
                <a:lnTo>
                  <a:pt x="2849" y="2112"/>
                </a:lnTo>
                <a:lnTo>
                  <a:pt x="2856" y="2099"/>
                </a:lnTo>
                <a:lnTo>
                  <a:pt x="2861" y="2084"/>
                </a:lnTo>
                <a:lnTo>
                  <a:pt x="2866" y="2071"/>
                </a:lnTo>
                <a:lnTo>
                  <a:pt x="2870" y="2057"/>
                </a:lnTo>
                <a:lnTo>
                  <a:pt x="2873" y="2043"/>
                </a:lnTo>
                <a:lnTo>
                  <a:pt x="2875" y="2029"/>
                </a:lnTo>
                <a:lnTo>
                  <a:pt x="2877" y="2013"/>
                </a:lnTo>
                <a:lnTo>
                  <a:pt x="2878" y="1999"/>
                </a:lnTo>
                <a:lnTo>
                  <a:pt x="2878" y="800"/>
                </a:lnTo>
                <a:lnTo>
                  <a:pt x="2877" y="787"/>
                </a:lnTo>
                <a:lnTo>
                  <a:pt x="2877" y="775"/>
                </a:lnTo>
                <a:lnTo>
                  <a:pt x="2874" y="762"/>
                </a:lnTo>
                <a:lnTo>
                  <a:pt x="2873" y="750"/>
                </a:lnTo>
                <a:lnTo>
                  <a:pt x="2870" y="739"/>
                </a:lnTo>
                <a:lnTo>
                  <a:pt x="2866" y="728"/>
                </a:lnTo>
                <a:lnTo>
                  <a:pt x="2862" y="717"/>
                </a:lnTo>
                <a:lnTo>
                  <a:pt x="2859" y="706"/>
                </a:lnTo>
                <a:lnTo>
                  <a:pt x="2853" y="695"/>
                </a:lnTo>
                <a:lnTo>
                  <a:pt x="2848" y="684"/>
                </a:lnTo>
                <a:lnTo>
                  <a:pt x="2843" y="675"/>
                </a:lnTo>
                <a:lnTo>
                  <a:pt x="2837" y="665"/>
                </a:lnTo>
                <a:lnTo>
                  <a:pt x="2830" y="656"/>
                </a:lnTo>
                <a:lnTo>
                  <a:pt x="2822" y="647"/>
                </a:lnTo>
                <a:lnTo>
                  <a:pt x="2816" y="638"/>
                </a:lnTo>
                <a:lnTo>
                  <a:pt x="2808" y="630"/>
                </a:lnTo>
                <a:lnTo>
                  <a:pt x="2799" y="622"/>
                </a:lnTo>
                <a:lnTo>
                  <a:pt x="2790" y="614"/>
                </a:lnTo>
                <a:lnTo>
                  <a:pt x="2781" y="606"/>
                </a:lnTo>
                <a:lnTo>
                  <a:pt x="2772" y="600"/>
                </a:lnTo>
                <a:lnTo>
                  <a:pt x="2763" y="593"/>
                </a:lnTo>
                <a:lnTo>
                  <a:pt x="2752" y="588"/>
                </a:lnTo>
                <a:lnTo>
                  <a:pt x="2742" y="583"/>
                </a:lnTo>
                <a:lnTo>
                  <a:pt x="2731" y="578"/>
                </a:lnTo>
                <a:lnTo>
                  <a:pt x="2720" y="574"/>
                </a:lnTo>
                <a:lnTo>
                  <a:pt x="2709" y="570"/>
                </a:lnTo>
                <a:lnTo>
                  <a:pt x="2698" y="566"/>
                </a:lnTo>
                <a:lnTo>
                  <a:pt x="2686" y="564"/>
                </a:lnTo>
                <a:lnTo>
                  <a:pt x="2674" y="562"/>
                </a:lnTo>
                <a:lnTo>
                  <a:pt x="2663" y="560"/>
                </a:lnTo>
                <a:lnTo>
                  <a:pt x="2651" y="560"/>
                </a:lnTo>
                <a:lnTo>
                  <a:pt x="2638" y="560"/>
                </a:lnTo>
                <a:lnTo>
                  <a:pt x="1562" y="560"/>
                </a:lnTo>
                <a:lnTo>
                  <a:pt x="1562" y="207"/>
                </a:lnTo>
                <a:lnTo>
                  <a:pt x="1798" y="207"/>
                </a:lnTo>
                <a:lnTo>
                  <a:pt x="1439" y="0"/>
                </a:lnTo>
                <a:lnTo>
                  <a:pt x="1079" y="207"/>
                </a:lnTo>
                <a:lnTo>
                  <a:pt x="1317" y="207"/>
                </a:lnTo>
                <a:lnTo>
                  <a:pt x="1317" y="560"/>
                </a:lnTo>
                <a:lnTo>
                  <a:pt x="241" y="560"/>
                </a:lnTo>
                <a:lnTo>
                  <a:pt x="241" y="560"/>
                </a:lnTo>
                <a:lnTo>
                  <a:pt x="228" y="560"/>
                </a:lnTo>
                <a:lnTo>
                  <a:pt x="216" y="560"/>
                </a:lnTo>
                <a:lnTo>
                  <a:pt x="203" y="562"/>
                </a:lnTo>
                <a:lnTo>
                  <a:pt x="191" y="564"/>
                </a:lnTo>
                <a:lnTo>
                  <a:pt x="180" y="566"/>
                </a:lnTo>
                <a:lnTo>
                  <a:pt x="169" y="570"/>
                </a:lnTo>
                <a:lnTo>
                  <a:pt x="157" y="574"/>
                </a:lnTo>
                <a:lnTo>
                  <a:pt x="147" y="578"/>
                </a:lnTo>
                <a:lnTo>
                  <a:pt x="135" y="583"/>
                </a:lnTo>
                <a:lnTo>
                  <a:pt x="126" y="588"/>
                </a:lnTo>
                <a:lnTo>
                  <a:pt x="116" y="593"/>
                </a:lnTo>
                <a:lnTo>
                  <a:pt x="106" y="600"/>
                </a:lnTo>
                <a:lnTo>
                  <a:pt x="96" y="606"/>
                </a:lnTo>
                <a:lnTo>
                  <a:pt x="87" y="614"/>
                </a:lnTo>
                <a:lnTo>
                  <a:pt x="78" y="622"/>
                </a:lnTo>
                <a:lnTo>
                  <a:pt x="71" y="630"/>
                </a:lnTo>
                <a:lnTo>
                  <a:pt x="63" y="638"/>
                </a:lnTo>
                <a:lnTo>
                  <a:pt x="55" y="647"/>
                </a:lnTo>
                <a:lnTo>
                  <a:pt x="48" y="656"/>
                </a:lnTo>
                <a:lnTo>
                  <a:pt x="42" y="665"/>
                </a:lnTo>
                <a:lnTo>
                  <a:pt x="35" y="675"/>
                </a:lnTo>
                <a:lnTo>
                  <a:pt x="29" y="684"/>
                </a:lnTo>
                <a:lnTo>
                  <a:pt x="24" y="695"/>
                </a:lnTo>
                <a:lnTo>
                  <a:pt x="20" y="706"/>
                </a:lnTo>
                <a:lnTo>
                  <a:pt x="15" y="717"/>
                </a:lnTo>
                <a:lnTo>
                  <a:pt x="11" y="728"/>
                </a:lnTo>
                <a:lnTo>
                  <a:pt x="8" y="739"/>
                </a:lnTo>
                <a:lnTo>
                  <a:pt x="6" y="750"/>
                </a:lnTo>
                <a:lnTo>
                  <a:pt x="3" y="762"/>
                </a:lnTo>
                <a:lnTo>
                  <a:pt x="2" y="775"/>
                </a:lnTo>
                <a:lnTo>
                  <a:pt x="0" y="787"/>
                </a:lnTo>
                <a:lnTo>
                  <a:pt x="0" y="800"/>
                </a:lnTo>
                <a:lnTo>
                  <a:pt x="0" y="800"/>
                </a:lnTo>
                <a:lnTo>
                  <a:pt x="0" y="1999"/>
                </a:lnTo>
                <a:lnTo>
                  <a:pt x="0" y="1999"/>
                </a:lnTo>
                <a:lnTo>
                  <a:pt x="0" y="2013"/>
                </a:lnTo>
                <a:lnTo>
                  <a:pt x="2" y="2029"/>
                </a:lnTo>
                <a:lnTo>
                  <a:pt x="4" y="2043"/>
                </a:lnTo>
                <a:lnTo>
                  <a:pt x="8" y="2057"/>
                </a:lnTo>
                <a:lnTo>
                  <a:pt x="12" y="2071"/>
                </a:lnTo>
                <a:lnTo>
                  <a:pt x="17" y="2084"/>
                </a:lnTo>
                <a:lnTo>
                  <a:pt x="22" y="2099"/>
                </a:lnTo>
                <a:lnTo>
                  <a:pt x="29" y="2112"/>
                </a:lnTo>
                <a:lnTo>
                  <a:pt x="37" y="2125"/>
                </a:lnTo>
                <a:lnTo>
                  <a:pt x="45" y="2136"/>
                </a:lnTo>
                <a:lnTo>
                  <a:pt x="54" y="2148"/>
                </a:lnTo>
                <a:lnTo>
                  <a:pt x="63" y="2160"/>
                </a:lnTo>
                <a:lnTo>
                  <a:pt x="73" y="2170"/>
                </a:lnTo>
                <a:lnTo>
                  <a:pt x="83" y="2180"/>
                </a:lnTo>
                <a:lnTo>
                  <a:pt x="95" y="2189"/>
                </a:lnTo>
                <a:lnTo>
                  <a:pt x="108" y="2199"/>
                </a:lnTo>
                <a:lnTo>
                  <a:pt x="108" y="2199"/>
                </a:lnTo>
                <a:lnTo>
                  <a:pt x="95" y="2206"/>
                </a:lnTo>
                <a:lnTo>
                  <a:pt x="83" y="2215"/>
                </a:lnTo>
                <a:lnTo>
                  <a:pt x="73" y="2226"/>
                </a:lnTo>
                <a:lnTo>
                  <a:pt x="63" y="2236"/>
                </a:lnTo>
                <a:lnTo>
                  <a:pt x="54" y="2248"/>
                </a:lnTo>
                <a:lnTo>
                  <a:pt x="45" y="2259"/>
                </a:lnTo>
                <a:lnTo>
                  <a:pt x="37" y="2271"/>
                </a:lnTo>
                <a:lnTo>
                  <a:pt x="29" y="2284"/>
                </a:lnTo>
                <a:lnTo>
                  <a:pt x="22" y="2297"/>
                </a:lnTo>
                <a:lnTo>
                  <a:pt x="17" y="2311"/>
                </a:lnTo>
                <a:lnTo>
                  <a:pt x="12" y="2324"/>
                </a:lnTo>
                <a:lnTo>
                  <a:pt x="8" y="2339"/>
                </a:lnTo>
                <a:lnTo>
                  <a:pt x="4" y="2353"/>
                </a:lnTo>
                <a:lnTo>
                  <a:pt x="2" y="2367"/>
                </a:lnTo>
                <a:lnTo>
                  <a:pt x="0" y="2383"/>
                </a:lnTo>
                <a:lnTo>
                  <a:pt x="0" y="2398"/>
                </a:lnTo>
                <a:lnTo>
                  <a:pt x="0" y="2398"/>
                </a:lnTo>
                <a:lnTo>
                  <a:pt x="0" y="3597"/>
                </a:lnTo>
                <a:lnTo>
                  <a:pt x="0" y="3597"/>
                </a:lnTo>
                <a:lnTo>
                  <a:pt x="0" y="3609"/>
                </a:lnTo>
                <a:lnTo>
                  <a:pt x="2" y="3621"/>
                </a:lnTo>
                <a:lnTo>
                  <a:pt x="3" y="3634"/>
                </a:lnTo>
                <a:lnTo>
                  <a:pt x="6" y="3645"/>
                </a:lnTo>
                <a:lnTo>
                  <a:pt x="8" y="3657"/>
                </a:lnTo>
                <a:lnTo>
                  <a:pt x="11" y="3667"/>
                </a:lnTo>
                <a:lnTo>
                  <a:pt x="15" y="3679"/>
                </a:lnTo>
                <a:lnTo>
                  <a:pt x="20" y="3690"/>
                </a:lnTo>
                <a:lnTo>
                  <a:pt x="24" y="3701"/>
                </a:lnTo>
                <a:lnTo>
                  <a:pt x="29" y="3712"/>
                </a:lnTo>
                <a:lnTo>
                  <a:pt x="35" y="3721"/>
                </a:lnTo>
                <a:lnTo>
                  <a:pt x="42" y="3731"/>
                </a:lnTo>
                <a:lnTo>
                  <a:pt x="48" y="3740"/>
                </a:lnTo>
                <a:lnTo>
                  <a:pt x="55" y="3749"/>
                </a:lnTo>
                <a:lnTo>
                  <a:pt x="63" y="3758"/>
                </a:lnTo>
                <a:lnTo>
                  <a:pt x="71" y="3766"/>
                </a:lnTo>
                <a:lnTo>
                  <a:pt x="78" y="3774"/>
                </a:lnTo>
                <a:lnTo>
                  <a:pt x="87" y="3782"/>
                </a:lnTo>
                <a:lnTo>
                  <a:pt x="96" y="3788"/>
                </a:lnTo>
                <a:lnTo>
                  <a:pt x="106" y="3796"/>
                </a:lnTo>
                <a:lnTo>
                  <a:pt x="116" y="3801"/>
                </a:lnTo>
                <a:lnTo>
                  <a:pt x="126" y="3807"/>
                </a:lnTo>
                <a:lnTo>
                  <a:pt x="135" y="3813"/>
                </a:lnTo>
                <a:lnTo>
                  <a:pt x="147" y="3818"/>
                </a:lnTo>
                <a:lnTo>
                  <a:pt x="157" y="3822"/>
                </a:lnTo>
                <a:lnTo>
                  <a:pt x="169" y="3826"/>
                </a:lnTo>
                <a:lnTo>
                  <a:pt x="180" y="3828"/>
                </a:lnTo>
                <a:lnTo>
                  <a:pt x="191" y="3831"/>
                </a:lnTo>
                <a:lnTo>
                  <a:pt x="203" y="3833"/>
                </a:lnTo>
                <a:lnTo>
                  <a:pt x="216" y="3835"/>
                </a:lnTo>
                <a:lnTo>
                  <a:pt x="228" y="3836"/>
                </a:lnTo>
                <a:lnTo>
                  <a:pt x="241" y="3836"/>
                </a:lnTo>
                <a:lnTo>
                  <a:pt x="241" y="3836"/>
                </a:lnTo>
                <a:lnTo>
                  <a:pt x="1317" y="3836"/>
                </a:lnTo>
                <a:lnTo>
                  <a:pt x="1317" y="4189"/>
                </a:lnTo>
                <a:lnTo>
                  <a:pt x="1079" y="4189"/>
                </a:lnTo>
                <a:lnTo>
                  <a:pt x="1439" y="4396"/>
                </a:lnTo>
                <a:lnTo>
                  <a:pt x="1798" y="4189"/>
                </a:lnTo>
                <a:lnTo>
                  <a:pt x="1562" y="4189"/>
                </a:lnTo>
                <a:lnTo>
                  <a:pt x="1562" y="3836"/>
                </a:lnTo>
                <a:lnTo>
                  <a:pt x="2638" y="3836"/>
                </a:lnTo>
                <a:lnTo>
                  <a:pt x="2651" y="3836"/>
                </a:lnTo>
                <a:lnTo>
                  <a:pt x="2663" y="3835"/>
                </a:lnTo>
                <a:lnTo>
                  <a:pt x="2674" y="3833"/>
                </a:lnTo>
                <a:lnTo>
                  <a:pt x="2686" y="3831"/>
                </a:lnTo>
                <a:lnTo>
                  <a:pt x="2698" y="3828"/>
                </a:lnTo>
                <a:lnTo>
                  <a:pt x="2709" y="3826"/>
                </a:lnTo>
                <a:lnTo>
                  <a:pt x="2720" y="3822"/>
                </a:lnTo>
                <a:lnTo>
                  <a:pt x="2731" y="3818"/>
                </a:lnTo>
                <a:lnTo>
                  <a:pt x="2742" y="3813"/>
                </a:lnTo>
                <a:lnTo>
                  <a:pt x="2752" y="3807"/>
                </a:lnTo>
                <a:lnTo>
                  <a:pt x="2763" y="3801"/>
                </a:lnTo>
                <a:lnTo>
                  <a:pt x="2772" y="3796"/>
                </a:lnTo>
                <a:lnTo>
                  <a:pt x="2781" y="3788"/>
                </a:lnTo>
                <a:lnTo>
                  <a:pt x="2790" y="3782"/>
                </a:lnTo>
                <a:lnTo>
                  <a:pt x="2799" y="3774"/>
                </a:lnTo>
                <a:lnTo>
                  <a:pt x="2808" y="3766"/>
                </a:lnTo>
                <a:lnTo>
                  <a:pt x="2816" y="3758"/>
                </a:lnTo>
                <a:lnTo>
                  <a:pt x="2822" y="3749"/>
                </a:lnTo>
                <a:lnTo>
                  <a:pt x="2830" y="3740"/>
                </a:lnTo>
                <a:lnTo>
                  <a:pt x="2837" y="3731"/>
                </a:lnTo>
                <a:lnTo>
                  <a:pt x="2843" y="3721"/>
                </a:lnTo>
                <a:lnTo>
                  <a:pt x="2848" y="3712"/>
                </a:lnTo>
                <a:lnTo>
                  <a:pt x="2853" y="3701"/>
                </a:lnTo>
                <a:lnTo>
                  <a:pt x="2859" y="3690"/>
                </a:lnTo>
                <a:lnTo>
                  <a:pt x="2862" y="3679"/>
                </a:lnTo>
                <a:lnTo>
                  <a:pt x="2866" y="3667"/>
                </a:lnTo>
                <a:lnTo>
                  <a:pt x="2870" y="3657"/>
                </a:lnTo>
                <a:lnTo>
                  <a:pt x="2873" y="3645"/>
                </a:lnTo>
                <a:lnTo>
                  <a:pt x="2874" y="3634"/>
                </a:lnTo>
                <a:lnTo>
                  <a:pt x="2877" y="3621"/>
                </a:lnTo>
                <a:lnTo>
                  <a:pt x="2877" y="3609"/>
                </a:lnTo>
                <a:lnTo>
                  <a:pt x="2878" y="3597"/>
                </a:lnTo>
                <a:lnTo>
                  <a:pt x="2878" y="2398"/>
                </a:lnTo>
                <a:lnTo>
                  <a:pt x="2877" y="2383"/>
                </a:lnTo>
                <a:lnTo>
                  <a:pt x="2875" y="2367"/>
                </a:lnTo>
                <a:lnTo>
                  <a:pt x="2873" y="2353"/>
                </a:lnTo>
                <a:lnTo>
                  <a:pt x="2870" y="2339"/>
                </a:lnTo>
                <a:lnTo>
                  <a:pt x="2866" y="2324"/>
                </a:lnTo>
                <a:lnTo>
                  <a:pt x="2861" y="2311"/>
                </a:lnTo>
                <a:lnTo>
                  <a:pt x="2856" y="2297"/>
                </a:lnTo>
                <a:lnTo>
                  <a:pt x="2849" y="2284"/>
                </a:lnTo>
                <a:lnTo>
                  <a:pt x="2842" y="2271"/>
                </a:lnTo>
                <a:lnTo>
                  <a:pt x="2834" y="2259"/>
                </a:lnTo>
                <a:lnTo>
                  <a:pt x="2825" y="2248"/>
                </a:lnTo>
                <a:lnTo>
                  <a:pt x="2816" y="2236"/>
                </a:lnTo>
                <a:lnTo>
                  <a:pt x="2805" y="2226"/>
                </a:lnTo>
                <a:lnTo>
                  <a:pt x="2794" y="2215"/>
                </a:lnTo>
                <a:lnTo>
                  <a:pt x="2782" y="2206"/>
                </a:lnTo>
                <a:lnTo>
                  <a:pt x="2770" y="2199"/>
                </a:lnTo>
                <a:lnTo>
                  <a:pt x="2770" y="2199"/>
                </a:lnTo>
                <a:close/>
              </a:path>
            </a:pathLst>
          </a:custGeom>
          <a:solidFill>
            <a:schemeClr val="accent6">
              <a:lumMod val="60000"/>
              <a:lumOff val="40000"/>
            </a:schemeClr>
          </a:solidFill>
          <a:ln w="9525">
            <a:noFill/>
            <a:round/>
            <a:headEnd/>
            <a:tailEnd/>
          </a:ln>
        </p:spPr>
        <p:txBody>
          <a:bodyPr/>
          <a:lstStyle/>
          <a:p>
            <a:pPr>
              <a:defRPr/>
            </a:pPr>
            <a:endParaRPr lang="en-US" sz="2400">
              <a:solidFill>
                <a:srgbClr val="000000"/>
              </a:solidFill>
            </a:endParaRPr>
          </a:p>
        </p:txBody>
      </p:sp>
      <p:grpSp>
        <p:nvGrpSpPr>
          <p:cNvPr id="6" name="Group 5"/>
          <p:cNvGrpSpPr/>
          <p:nvPr/>
        </p:nvGrpSpPr>
        <p:grpSpPr>
          <a:xfrm>
            <a:off x="9357767" y="3708466"/>
            <a:ext cx="1114088" cy="1071723"/>
            <a:chOff x="8430656" y="3657666"/>
            <a:chExt cx="1114088" cy="1071723"/>
          </a:xfrm>
        </p:grpSpPr>
        <p:sp>
          <p:nvSpPr>
            <p:cNvPr id="5433" name="Rectangle 551"/>
            <p:cNvSpPr>
              <a:spLocks noChangeArrowheads="1"/>
            </p:cNvSpPr>
            <p:nvPr/>
          </p:nvSpPr>
          <p:spPr bwMode="auto">
            <a:xfrm>
              <a:off x="8558897" y="3657666"/>
              <a:ext cx="85760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b="1" dirty="0">
                  <a:solidFill>
                    <a:srgbClr val="000000"/>
                  </a:solidFill>
                </a:rPr>
                <a:t>You Are</a:t>
              </a:r>
              <a:endParaRPr lang="en-US" sz="2400" dirty="0">
                <a:solidFill>
                  <a:srgbClr val="000000"/>
                </a:solidFill>
              </a:endParaRPr>
            </a:p>
          </p:txBody>
        </p:sp>
        <p:sp>
          <p:nvSpPr>
            <p:cNvPr id="5434" name="Rectangle 552"/>
            <p:cNvSpPr>
              <a:spLocks noChangeArrowheads="1"/>
            </p:cNvSpPr>
            <p:nvPr/>
          </p:nvSpPr>
          <p:spPr bwMode="auto">
            <a:xfrm>
              <a:off x="8558897" y="3879445"/>
              <a:ext cx="80310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b="1" dirty="0">
                  <a:solidFill>
                    <a:srgbClr val="000000"/>
                  </a:solidFill>
                </a:rPr>
                <a:t>Here …</a:t>
              </a:r>
              <a:endParaRPr lang="en-US" sz="2400" dirty="0">
                <a:solidFill>
                  <a:srgbClr val="000000"/>
                </a:solidFill>
              </a:endParaRPr>
            </a:p>
          </p:txBody>
        </p:sp>
        <p:sp>
          <p:nvSpPr>
            <p:cNvPr id="5435" name="Rectangle 553"/>
            <p:cNvSpPr>
              <a:spLocks noChangeArrowheads="1"/>
            </p:cNvSpPr>
            <p:nvPr/>
          </p:nvSpPr>
          <p:spPr bwMode="auto">
            <a:xfrm>
              <a:off x="8430656" y="4225259"/>
              <a:ext cx="111408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b="1" dirty="0">
                  <a:solidFill>
                    <a:srgbClr val="000000"/>
                  </a:solidFill>
                </a:rPr>
                <a:t>… Headed</a:t>
              </a:r>
              <a:endParaRPr lang="en-US" sz="2400" dirty="0">
                <a:solidFill>
                  <a:srgbClr val="000000"/>
                </a:solidFill>
              </a:endParaRPr>
            </a:p>
          </p:txBody>
        </p:sp>
        <p:sp>
          <p:nvSpPr>
            <p:cNvPr id="5436" name="Rectangle 554"/>
            <p:cNvSpPr>
              <a:spLocks noChangeArrowheads="1"/>
            </p:cNvSpPr>
            <p:nvPr/>
          </p:nvSpPr>
          <p:spPr bwMode="auto">
            <a:xfrm>
              <a:off x="8529655" y="4467779"/>
              <a:ext cx="8976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b="1" dirty="0">
                  <a:solidFill>
                    <a:srgbClr val="000000"/>
                  </a:solidFill>
                </a:rPr>
                <a:t>for Here</a:t>
              </a:r>
              <a:endParaRPr lang="en-US" sz="2400" dirty="0">
                <a:solidFill>
                  <a:srgbClr val="000000"/>
                </a:solidFill>
              </a:endParaRPr>
            </a:p>
          </p:txBody>
        </p:sp>
      </p:grpSp>
      <p:sp>
        <p:nvSpPr>
          <p:cNvPr id="3" name="7-Point Star 2"/>
          <p:cNvSpPr/>
          <p:nvPr/>
        </p:nvSpPr>
        <p:spPr bwMode="auto">
          <a:xfrm>
            <a:off x="9220994" y="5087760"/>
            <a:ext cx="1522412" cy="1233312"/>
          </a:xfrm>
          <a:prstGeom prst="star7">
            <a:avLst/>
          </a:prstGeom>
          <a:solidFill>
            <a:schemeClr val="bg1"/>
          </a:solidFill>
          <a:ln w="2857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en-US" sz="1200" b="1" dirty="0">
                <a:solidFill>
                  <a:srgbClr val="000000"/>
                </a:solidFill>
              </a:rPr>
              <a:t>Conference</a:t>
            </a:r>
          </a:p>
          <a:p>
            <a:pPr algn="ctr"/>
            <a:r>
              <a:rPr lang="en-US" sz="1200" b="1" dirty="0">
                <a:solidFill>
                  <a:srgbClr val="000000"/>
                </a:solidFill>
              </a:rPr>
              <a:t>Presentation!</a:t>
            </a:r>
          </a:p>
        </p:txBody>
      </p:sp>
    </p:spTree>
    <p:extLst>
      <p:ext uri="{BB962C8B-B14F-4D97-AF65-F5344CB8AC3E}">
        <p14:creationId xmlns:p14="http://schemas.microsoft.com/office/powerpoint/2010/main" val="667086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t>Why a Standard Template</a:t>
            </a:r>
          </a:p>
        </p:txBody>
      </p:sp>
      <p:sp>
        <p:nvSpPr>
          <p:cNvPr id="6156" name="Slide Number Placeholder 58"/>
          <p:cNvSpPr>
            <a:spLocks noGrp="1"/>
          </p:cNvSpPr>
          <p:nvPr>
            <p:ph type="sldNum" sz="quarter" idx="4"/>
          </p:nvPr>
        </p:nvSpPr>
        <p:spPr bwMode="auto">
          <a:xfrm>
            <a:off x="11217602" y="6439437"/>
            <a:ext cx="485353" cy="3261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4</a:t>
            </a:fld>
            <a:endParaRPr lang="en-US" dirty="0">
              <a:solidFill>
                <a:srgbClr val="000000"/>
              </a:solidFill>
            </a:endParaRPr>
          </a:p>
        </p:txBody>
      </p:sp>
      <p:grpSp>
        <p:nvGrpSpPr>
          <p:cNvPr id="6147" name="Group 19"/>
          <p:cNvGrpSpPr>
            <a:grpSpLocks/>
          </p:cNvGrpSpPr>
          <p:nvPr/>
        </p:nvGrpSpPr>
        <p:grpSpPr bwMode="auto">
          <a:xfrm>
            <a:off x="7976825" y="420624"/>
            <a:ext cx="2895600" cy="6019800"/>
            <a:chOff x="2400" y="312"/>
            <a:chExt cx="1724" cy="3696"/>
          </a:xfrm>
        </p:grpSpPr>
        <p:sp>
          <p:nvSpPr>
            <p:cNvPr id="6157" name="AutoShape 20"/>
            <p:cNvSpPr>
              <a:spLocks noChangeAspect="1" noChangeArrowheads="1" noTextEdit="1"/>
            </p:cNvSpPr>
            <p:nvPr/>
          </p:nvSpPr>
          <p:spPr bwMode="auto">
            <a:xfrm>
              <a:off x="2400" y="312"/>
              <a:ext cx="1724" cy="3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6158" name="Freeform 21"/>
            <p:cNvSpPr>
              <a:spLocks/>
            </p:cNvSpPr>
            <p:nvPr/>
          </p:nvSpPr>
          <p:spPr bwMode="auto">
            <a:xfrm>
              <a:off x="3347" y="831"/>
              <a:ext cx="497" cy="674"/>
            </a:xfrm>
            <a:custGeom>
              <a:avLst/>
              <a:gdLst>
                <a:gd name="T0" fmla="*/ 10 w 636"/>
                <a:gd name="T1" fmla="*/ 27 h 862"/>
                <a:gd name="T2" fmla="*/ 16 w 636"/>
                <a:gd name="T3" fmla="*/ 20 h 862"/>
                <a:gd name="T4" fmla="*/ 20 w 636"/>
                <a:gd name="T5" fmla="*/ 13 h 862"/>
                <a:gd name="T6" fmla="*/ 25 w 636"/>
                <a:gd name="T7" fmla="*/ 8 h 862"/>
                <a:gd name="T8" fmla="*/ 27 w 636"/>
                <a:gd name="T9" fmla="*/ 5 h 862"/>
                <a:gd name="T10" fmla="*/ 30 w 636"/>
                <a:gd name="T11" fmla="*/ 2 h 862"/>
                <a:gd name="T12" fmla="*/ 33 w 636"/>
                <a:gd name="T13" fmla="*/ 2 h 862"/>
                <a:gd name="T14" fmla="*/ 35 w 636"/>
                <a:gd name="T15" fmla="*/ 0 h 862"/>
                <a:gd name="T16" fmla="*/ 60 w 636"/>
                <a:gd name="T17" fmla="*/ 10 h 862"/>
                <a:gd name="T18" fmla="*/ 69 w 636"/>
                <a:gd name="T19" fmla="*/ 44 h 862"/>
                <a:gd name="T20" fmla="*/ 65 w 636"/>
                <a:gd name="T21" fmla="*/ 55 h 862"/>
                <a:gd name="T22" fmla="*/ 62 w 636"/>
                <a:gd name="T23" fmla="*/ 60 h 862"/>
                <a:gd name="T24" fmla="*/ 59 w 636"/>
                <a:gd name="T25" fmla="*/ 63 h 862"/>
                <a:gd name="T26" fmla="*/ 55 w 636"/>
                <a:gd name="T27" fmla="*/ 63 h 862"/>
                <a:gd name="T28" fmla="*/ 52 w 636"/>
                <a:gd name="T29" fmla="*/ 65 h 862"/>
                <a:gd name="T30" fmla="*/ 49 w 636"/>
                <a:gd name="T31" fmla="*/ 66 h 862"/>
                <a:gd name="T32" fmla="*/ 45 w 636"/>
                <a:gd name="T33" fmla="*/ 71 h 862"/>
                <a:gd name="T34" fmla="*/ 41 w 636"/>
                <a:gd name="T35" fmla="*/ 77 h 862"/>
                <a:gd name="T36" fmla="*/ 41 w 636"/>
                <a:gd name="T37" fmla="*/ 84 h 862"/>
                <a:gd name="T38" fmla="*/ 41 w 636"/>
                <a:gd name="T39" fmla="*/ 88 h 862"/>
                <a:gd name="T40" fmla="*/ 34 w 636"/>
                <a:gd name="T41" fmla="*/ 93 h 862"/>
                <a:gd name="T42" fmla="*/ 23 w 636"/>
                <a:gd name="T43" fmla="*/ 94 h 862"/>
                <a:gd name="T44" fmla="*/ 14 w 636"/>
                <a:gd name="T45" fmla="*/ 94 h 862"/>
                <a:gd name="T46" fmla="*/ 10 w 636"/>
                <a:gd name="T47" fmla="*/ 93 h 862"/>
                <a:gd name="T48" fmla="*/ 7 w 636"/>
                <a:gd name="T49" fmla="*/ 91 h 862"/>
                <a:gd name="T50" fmla="*/ 5 w 636"/>
                <a:gd name="T51" fmla="*/ 88 h 862"/>
                <a:gd name="T52" fmla="*/ 3 w 636"/>
                <a:gd name="T53" fmla="*/ 88 h 862"/>
                <a:gd name="T54" fmla="*/ 5 w 636"/>
                <a:gd name="T55" fmla="*/ 84 h 862"/>
                <a:gd name="T56" fmla="*/ 6 w 636"/>
                <a:gd name="T57" fmla="*/ 77 h 862"/>
                <a:gd name="T58" fmla="*/ 4 w 636"/>
                <a:gd name="T59" fmla="*/ 69 h 862"/>
                <a:gd name="T60" fmla="*/ 2 w 636"/>
                <a:gd name="T61" fmla="*/ 58 h 862"/>
                <a:gd name="T62" fmla="*/ 0 w 636"/>
                <a:gd name="T63" fmla="*/ 52 h 862"/>
                <a:gd name="T64" fmla="*/ 2 w 636"/>
                <a:gd name="T65" fmla="*/ 45 h 862"/>
                <a:gd name="T66" fmla="*/ 2 w 636"/>
                <a:gd name="T67" fmla="*/ 38 h 862"/>
                <a:gd name="T68" fmla="*/ 6 w 636"/>
                <a:gd name="T69" fmla="*/ 32 h 86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6"/>
                <a:gd name="T106" fmla="*/ 0 h 862"/>
                <a:gd name="T107" fmla="*/ 636 w 636"/>
                <a:gd name="T108" fmla="*/ 862 h 86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6" h="862">
                  <a:moveTo>
                    <a:pt x="75" y="260"/>
                  </a:moveTo>
                  <a:lnTo>
                    <a:pt x="91" y="240"/>
                  </a:lnTo>
                  <a:lnTo>
                    <a:pt x="113" y="214"/>
                  </a:lnTo>
                  <a:lnTo>
                    <a:pt x="137" y="185"/>
                  </a:lnTo>
                  <a:lnTo>
                    <a:pt x="161" y="154"/>
                  </a:lnTo>
                  <a:lnTo>
                    <a:pt x="183" y="122"/>
                  </a:lnTo>
                  <a:lnTo>
                    <a:pt x="205" y="94"/>
                  </a:lnTo>
                  <a:lnTo>
                    <a:pt x="224" y="69"/>
                  </a:lnTo>
                  <a:lnTo>
                    <a:pt x="238" y="53"/>
                  </a:lnTo>
                  <a:lnTo>
                    <a:pt x="250" y="41"/>
                  </a:lnTo>
                  <a:lnTo>
                    <a:pt x="265" y="29"/>
                  </a:lnTo>
                  <a:lnTo>
                    <a:pt x="277" y="19"/>
                  </a:lnTo>
                  <a:lnTo>
                    <a:pt x="291" y="12"/>
                  </a:lnTo>
                  <a:lnTo>
                    <a:pt x="304" y="7"/>
                  </a:lnTo>
                  <a:lnTo>
                    <a:pt x="313" y="2"/>
                  </a:lnTo>
                  <a:lnTo>
                    <a:pt x="318" y="0"/>
                  </a:lnTo>
                  <a:lnTo>
                    <a:pt x="320" y="0"/>
                  </a:lnTo>
                  <a:lnTo>
                    <a:pt x="559" y="91"/>
                  </a:lnTo>
                  <a:lnTo>
                    <a:pt x="636" y="383"/>
                  </a:lnTo>
                  <a:lnTo>
                    <a:pt x="631" y="402"/>
                  </a:lnTo>
                  <a:lnTo>
                    <a:pt x="617" y="448"/>
                  </a:lnTo>
                  <a:lnTo>
                    <a:pt x="597" y="501"/>
                  </a:lnTo>
                  <a:lnTo>
                    <a:pt x="576" y="539"/>
                  </a:lnTo>
                  <a:lnTo>
                    <a:pt x="564" y="551"/>
                  </a:lnTo>
                  <a:lnTo>
                    <a:pt x="552" y="558"/>
                  </a:lnTo>
                  <a:lnTo>
                    <a:pt x="540" y="568"/>
                  </a:lnTo>
                  <a:lnTo>
                    <a:pt x="525" y="575"/>
                  </a:lnTo>
                  <a:lnTo>
                    <a:pt x="511" y="580"/>
                  </a:lnTo>
                  <a:lnTo>
                    <a:pt x="496" y="587"/>
                  </a:lnTo>
                  <a:lnTo>
                    <a:pt x="482" y="592"/>
                  </a:lnTo>
                  <a:lnTo>
                    <a:pt x="467" y="599"/>
                  </a:lnTo>
                  <a:lnTo>
                    <a:pt x="450" y="609"/>
                  </a:lnTo>
                  <a:lnTo>
                    <a:pt x="434" y="628"/>
                  </a:lnTo>
                  <a:lnTo>
                    <a:pt x="414" y="650"/>
                  </a:lnTo>
                  <a:lnTo>
                    <a:pt x="395" y="679"/>
                  </a:lnTo>
                  <a:lnTo>
                    <a:pt x="381" y="708"/>
                  </a:lnTo>
                  <a:lnTo>
                    <a:pt x="371" y="739"/>
                  </a:lnTo>
                  <a:lnTo>
                    <a:pt x="369" y="768"/>
                  </a:lnTo>
                  <a:lnTo>
                    <a:pt x="373" y="794"/>
                  </a:lnTo>
                  <a:lnTo>
                    <a:pt x="371" y="816"/>
                  </a:lnTo>
                  <a:lnTo>
                    <a:pt x="349" y="835"/>
                  </a:lnTo>
                  <a:lnTo>
                    <a:pt x="311" y="847"/>
                  </a:lnTo>
                  <a:lnTo>
                    <a:pt x="265" y="855"/>
                  </a:lnTo>
                  <a:lnTo>
                    <a:pt x="214" y="859"/>
                  </a:lnTo>
                  <a:lnTo>
                    <a:pt x="166" y="862"/>
                  </a:lnTo>
                  <a:lnTo>
                    <a:pt x="128" y="859"/>
                  </a:lnTo>
                  <a:lnTo>
                    <a:pt x="104" y="855"/>
                  </a:lnTo>
                  <a:lnTo>
                    <a:pt x="89" y="847"/>
                  </a:lnTo>
                  <a:lnTo>
                    <a:pt x="77" y="840"/>
                  </a:lnTo>
                  <a:lnTo>
                    <a:pt x="63" y="833"/>
                  </a:lnTo>
                  <a:lnTo>
                    <a:pt x="53" y="823"/>
                  </a:lnTo>
                  <a:lnTo>
                    <a:pt x="43" y="816"/>
                  </a:lnTo>
                  <a:lnTo>
                    <a:pt x="36" y="809"/>
                  </a:lnTo>
                  <a:lnTo>
                    <a:pt x="29" y="802"/>
                  </a:lnTo>
                  <a:lnTo>
                    <a:pt x="26" y="794"/>
                  </a:lnTo>
                  <a:lnTo>
                    <a:pt x="41" y="765"/>
                  </a:lnTo>
                  <a:lnTo>
                    <a:pt x="51" y="732"/>
                  </a:lnTo>
                  <a:lnTo>
                    <a:pt x="58" y="700"/>
                  </a:lnTo>
                  <a:lnTo>
                    <a:pt x="67" y="672"/>
                  </a:lnTo>
                  <a:lnTo>
                    <a:pt x="38" y="628"/>
                  </a:lnTo>
                  <a:lnTo>
                    <a:pt x="19" y="582"/>
                  </a:lnTo>
                  <a:lnTo>
                    <a:pt x="7" y="534"/>
                  </a:lnTo>
                  <a:lnTo>
                    <a:pt x="0" y="493"/>
                  </a:lnTo>
                  <a:lnTo>
                    <a:pt x="0" y="472"/>
                  </a:lnTo>
                  <a:lnTo>
                    <a:pt x="2" y="445"/>
                  </a:lnTo>
                  <a:lnTo>
                    <a:pt x="5" y="414"/>
                  </a:lnTo>
                  <a:lnTo>
                    <a:pt x="12" y="380"/>
                  </a:lnTo>
                  <a:lnTo>
                    <a:pt x="22" y="346"/>
                  </a:lnTo>
                  <a:lnTo>
                    <a:pt x="36" y="315"/>
                  </a:lnTo>
                  <a:lnTo>
                    <a:pt x="53" y="286"/>
                  </a:lnTo>
                  <a:lnTo>
                    <a:pt x="75" y="260"/>
                  </a:lnTo>
                  <a:close/>
                </a:path>
              </a:pathLst>
            </a:custGeom>
            <a:solidFill>
              <a:srgbClr val="994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59" name="Freeform 22"/>
            <p:cNvSpPr>
              <a:spLocks/>
            </p:cNvSpPr>
            <p:nvPr/>
          </p:nvSpPr>
          <p:spPr bwMode="auto">
            <a:xfrm>
              <a:off x="2702" y="1019"/>
              <a:ext cx="1352" cy="2520"/>
            </a:xfrm>
            <a:custGeom>
              <a:avLst/>
              <a:gdLst>
                <a:gd name="T0" fmla="*/ 76 w 1732"/>
                <a:gd name="T1" fmla="*/ 341 h 3227"/>
                <a:gd name="T2" fmla="*/ 64 w 1732"/>
                <a:gd name="T3" fmla="*/ 337 h 3227"/>
                <a:gd name="T4" fmla="*/ 51 w 1732"/>
                <a:gd name="T5" fmla="*/ 319 h 3227"/>
                <a:gd name="T6" fmla="*/ 29 w 1732"/>
                <a:gd name="T7" fmla="*/ 264 h 3227"/>
                <a:gd name="T8" fmla="*/ 25 w 1732"/>
                <a:gd name="T9" fmla="*/ 194 h 3227"/>
                <a:gd name="T10" fmla="*/ 25 w 1732"/>
                <a:gd name="T11" fmla="*/ 162 h 3227"/>
                <a:gd name="T12" fmla="*/ 46 w 1732"/>
                <a:gd name="T13" fmla="*/ 116 h 3227"/>
                <a:gd name="T14" fmla="*/ 59 w 1732"/>
                <a:gd name="T15" fmla="*/ 93 h 3227"/>
                <a:gd name="T16" fmla="*/ 43 w 1732"/>
                <a:gd name="T17" fmla="*/ 87 h 3227"/>
                <a:gd name="T18" fmla="*/ 23 w 1732"/>
                <a:gd name="T19" fmla="*/ 80 h 3227"/>
                <a:gd name="T20" fmla="*/ 5 w 1732"/>
                <a:gd name="T21" fmla="*/ 62 h 3227"/>
                <a:gd name="T22" fmla="*/ 2 w 1732"/>
                <a:gd name="T23" fmla="*/ 35 h 3227"/>
                <a:gd name="T24" fmla="*/ 7 w 1732"/>
                <a:gd name="T25" fmla="*/ 42 h 3227"/>
                <a:gd name="T26" fmla="*/ 12 w 1732"/>
                <a:gd name="T27" fmla="*/ 36 h 3227"/>
                <a:gd name="T28" fmla="*/ 20 w 1732"/>
                <a:gd name="T29" fmla="*/ 12 h 3227"/>
                <a:gd name="T30" fmla="*/ 25 w 1732"/>
                <a:gd name="T31" fmla="*/ 2 h 3227"/>
                <a:gd name="T32" fmla="*/ 32 w 1732"/>
                <a:gd name="T33" fmla="*/ 0 h 3227"/>
                <a:gd name="T34" fmla="*/ 39 w 1732"/>
                <a:gd name="T35" fmla="*/ 3 h 3227"/>
                <a:gd name="T36" fmla="*/ 43 w 1732"/>
                <a:gd name="T37" fmla="*/ 10 h 3227"/>
                <a:gd name="T38" fmla="*/ 39 w 1732"/>
                <a:gd name="T39" fmla="*/ 35 h 3227"/>
                <a:gd name="T40" fmla="*/ 46 w 1732"/>
                <a:gd name="T41" fmla="*/ 48 h 3227"/>
                <a:gd name="T42" fmla="*/ 63 w 1732"/>
                <a:gd name="T43" fmla="*/ 52 h 3227"/>
                <a:gd name="T44" fmla="*/ 78 w 1732"/>
                <a:gd name="T45" fmla="*/ 53 h 3227"/>
                <a:gd name="T46" fmla="*/ 85 w 1732"/>
                <a:gd name="T47" fmla="*/ 55 h 3227"/>
                <a:gd name="T48" fmla="*/ 76 w 1732"/>
                <a:gd name="T49" fmla="*/ 69 h 3227"/>
                <a:gd name="T50" fmla="*/ 75 w 1732"/>
                <a:gd name="T51" fmla="*/ 72 h 3227"/>
                <a:gd name="T52" fmla="*/ 71 w 1732"/>
                <a:gd name="T53" fmla="*/ 87 h 3227"/>
                <a:gd name="T54" fmla="*/ 66 w 1732"/>
                <a:gd name="T55" fmla="*/ 107 h 3227"/>
                <a:gd name="T56" fmla="*/ 64 w 1732"/>
                <a:gd name="T57" fmla="*/ 123 h 3227"/>
                <a:gd name="T58" fmla="*/ 57 w 1732"/>
                <a:gd name="T59" fmla="*/ 160 h 3227"/>
                <a:gd name="T60" fmla="*/ 66 w 1732"/>
                <a:gd name="T61" fmla="*/ 157 h 3227"/>
                <a:gd name="T62" fmla="*/ 73 w 1732"/>
                <a:gd name="T63" fmla="*/ 151 h 3227"/>
                <a:gd name="T64" fmla="*/ 79 w 1732"/>
                <a:gd name="T65" fmla="*/ 151 h 3227"/>
                <a:gd name="T66" fmla="*/ 79 w 1732"/>
                <a:gd name="T67" fmla="*/ 137 h 3227"/>
                <a:gd name="T68" fmla="*/ 94 w 1732"/>
                <a:gd name="T69" fmla="*/ 98 h 3227"/>
                <a:gd name="T70" fmla="*/ 116 w 1732"/>
                <a:gd name="T71" fmla="*/ 80 h 3227"/>
                <a:gd name="T72" fmla="*/ 129 w 1732"/>
                <a:gd name="T73" fmla="*/ 62 h 3227"/>
                <a:gd name="T74" fmla="*/ 142 w 1732"/>
                <a:gd name="T75" fmla="*/ 66 h 3227"/>
                <a:gd name="T76" fmla="*/ 164 w 1732"/>
                <a:gd name="T77" fmla="*/ 82 h 3227"/>
                <a:gd name="T78" fmla="*/ 185 w 1732"/>
                <a:gd name="T79" fmla="*/ 116 h 3227"/>
                <a:gd name="T80" fmla="*/ 182 w 1732"/>
                <a:gd name="T81" fmla="*/ 135 h 3227"/>
                <a:gd name="T82" fmla="*/ 171 w 1732"/>
                <a:gd name="T83" fmla="*/ 144 h 3227"/>
                <a:gd name="T84" fmla="*/ 154 w 1732"/>
                <a:gd name="T85" fmla="*/ 147 h 3227"/>
                <a:gd name="T86" fmla="*/ 146 w 1732"/>
                <a:gd name="T87" fmla="*/ 147 h 3227"/>
                <a:gd name="T88" fmla="*/ 138 w 1732"/>
                <a:gd name="T89" fmla="*/ 145 h 3227"/>
                <a:gd name="T90" fmla="*/ 144 w 1732"/>
                <a:gd name="T91" fmla="*/ 180 h 3227"/>
                <a:gd name="T92" fmla="*/ 139 w 1732"/>
                <a:gd name="T93" fmla="*/ 210 h 3227"/>
                <a:gd name="T94" fmla="*/ 130 w 1732"/>
                <a:gd name="T95" fmla="*/ 216 h 3227"/>
                <a:gd name="T96" fmla="*/ 126 w 1732"/>
                <a:gd name="T97" fmla="*/ 242 h 3227"/>
                <a:gd name="T98" fmla="*/ 142 w 1732"/>
                <a:gd name="T99" fmla="*/ 306 h 3227"/>
                <a:gd name="T100" fmla="*/ 155 w 1732"/>
                <a:gd name="T101" fmla="*/ 333 h 3227"/>
                <a:gd name="T102" fmla="*/ 150 w 1732"/>
                <a:gd name="T103" fmla="*/ 345 h 3227"/>
                <a:gd name="T104" fmla="*/ 144 w 1732"/>
                <a:gd name="T105" fmla="*/ 349 h 3227"/>
                <a:gd name="T106" fmla="*/ 131 w 1732"/>
                <a:gd name="T107" fmla="*/ 333 h 3227"/>
                <a:gd name="T108" fmla="*/ 116 w 1732"/>
                <a:gd name="T109" fmla="*/ 315 h 3227"/>
                <a:gd name="T110" fmla="*/ 104 w 1732"/>
                <a:gd name="T111" fmla="*/ 301 h 3227"/>
                <a:gd name="T112" fmla="*/ 91 w 1732"/>
                <a:gd name="T113" fmla="*/ 280 h 3227"/>
                <a:gd name="T114" fmla="*/ 80 w 1732"/>
                <a:gd name="T115" fmla="*/ 251 h 3227"/>
                <a:gd name="T116" fmla="*/ 75 w 1732"/>
                <a:gd name="T117" fmla="*/ 233 h 3227"/>
                <a:gd name="T118" fmla="*/ 68 w 1732"/>
                <a:gd name="T119" fmla="*/ 248 h 3227"/>
                <a:gd name="T120" fmla="*/ 68 w 1732"/>
                <a:gd name="T121" fmla="*/ 290 h 3227"/>
                <a:gd name="T122" fmla="*/ 76 w 1732"/>
                <a:gd name="T123" fmla="*/ 319 h 322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732"/>
                <a:gd name="T187" fmla="*/ 0 h 3227"/>
                <a:gd name="T188" fmla="*/ 1732 w 1732"/>
                <a:gd name="T189" fmla="*/ 3227 h 322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732" h="3227">
                  <a:moveTo>
                    <a:pt x="756" y="3105"/>
                  </a:moveTo>
                  <a:lnTo>
                    <a:pt x="754" y="3114"/>
                  </a:lnTo>
                  <a:lnTo>
                    <a:pt x="746" y="3126"/>
                  </a:lnTo>
                  <a:lnTo>
                    <a:pt x="737" y="3138"/>
                  </a:lnTo>
                  <a:lnTo>
                    <a:pt x="725" y="3148"/>
                  </a:lnTo>
                  <a:lnTo>
                    <a:pt x="710" y="3160"/>
                  </a:lnTo>
                  <a:lnTo>
                    <a:pt x="693" y="3167"/>
                  </a:lnTo>
                  <a:lnTo>
                    <a:pt x="679" y="3172"/>
                  </a:lnTo>
                  <a:lnTo>
                    <a:pt x="662" y="3172"/>
                  </a:lnTo>
                  <a:lnTo>
                    <a:pt x="643" y="3165"/>
                  </a:lnTo>
                  <a:lnTo>
                    <a:pt x="619" y="3145"/>
                  </a:lnTo>
                  <a:lnTo>
                    <a:pt x="592" y="3119"/>
                  </a:lnTo>
                  <a:lnTo>
                    <a:pt x="563" y="3088"/>
                  </a:lnTo>
                  <a:lnTo>
                    <a:pt x="537" y="3054"/>
                  </a:lnTo>
                  <a:lnTo>
                    <a:pt x="513" y="3023"/>
                  </a:lnTo>
                  <a:lnTo>
                    <a:pt x="493" y="2994"/>
                  </a:lnTo>
                  <a:lnTo>
                    <a:pt x="484" y="2975"/>
                  </a:lnTo>
                  <a:lnTo>
                    <a:pt x="469" y="2946"/>
                  </a:lnTo>
                  <a:lnTo>
                    <a:pt x="443" y="2890"/>
                  </a:lnTo>
                  <a:lnTo>
                    <a:pt x="409" y="2816"/>
                  </a:lnTo>
                  <a:lnTo>
                    <a:pt x="371" y="2729"/>
                  </a:lnTo>
                  <a:lnTo>
                    <a:pt x="332" y="2633"/>
                  </a:lnTo>
                  <a:lnTo>
                    <a:pt x="298" y="2536"/>
                  </a:lnTo>
                  <a:lnTo>
                    <a:pt x="272" y="2442"/>
                  </a:lnTo>
                  <a:lnTo>
                    <a:pt x="255" y="2360"/>
                  </a:lnTo>
                  <a:lnTo>
                    <a:pt x="248" y="2189"/>
                  </a:lnTo>
                  <a:lnTo>
                    <a:pt x="255" y="2011"/>
                  </a:lnTo>
                  <a:lnTo>
                    <a:pt x="257" y="1869"/>
                  </a:lnTo>
                  <a:lnTo>
                    <a:pt x="248" y="1807"/>
                  </a:lnTo>
                  <a:lnTo>
                    <a:pt x="224" y="1792"/>
                  </a:lnTo>
                  <a:lnTo>
                    <a:pt x="209" y="1778"/>
                  </a:lnTo>
                  <a:lnTo>
                    <a:pt x="204" y="1770"/>
                  </a:lnTo>
                  <a:lnTo>
                    <a:pt x="202" y="1766"/>
                  </a:lnTo>
                  <a:lnTo>
                    <a:pt x="204" y="1722"/>
                  </a:lnTo>
                  <a:lnTo>
                    <a:pt x="214" y="1621"/>
                  </a:lnTo>
                  <a:lnTo>
                    <a:pt x="228" y="1506"/>
                  </a:lnTo>
                  <a:lnTo>
                    <a:pt x="250" y="1416"/>
                  </a:lnTo>
                  <a:lnTo>
                    <a:pt x="269" y="1373"/>
                  </a:lnTo>
                  <a:lnTo>
                    <a:pt x="301" y="1313"/>
                  </a:lnTo>
                  <a:lnTo>
                    <a:pt x="337" y="1238"/>
                  </a:lnTo>
                  <a:lnTo>
                    <a:pt x="378" y="1156"/>
                  </a:lnTo>
                  <a:lnTo>
                    <a:pt x="421" y="1077"/>
                  </a:lnTo>
                  <a:lnTo>
                    <a:pt x="462" y="1005"/>
                  </a:lnTo>
                  <a:lnTo>
                    <a:pt x="498" y="944"/>
                  </a:lnTo>
                  <a:lnTo>
                    <a:pt x="525" y="906"/>
                  </a:lnTo>
                  <a:lnTo>
                    <a:pt x="539" y="882"/>
                  </a:lnTo>
                  <a:lnTo>
                    <a:pt x="542" y="870"/>
                  </a:lnTo>
                  <a:lnTo>
                    <a:pt x="544" y="863"/>
                  </a:lnTo>
                  <a:lnTo>
                    <a:pt x="558" y="848"/>
                  </a:lnTo>
                  <a:lnTo>
                    <a:pt x="534" y="846"/>
                  </a:lnTo>
                  <a:lnTo>
                    <a:pt x="503" y="838"/>
                  </a:lnTo>
                  <a:lnTo>
                    <a:pt x="472" y="831"/>
                  </a:lnTo>
                  <a:lnTo>
                    <a:pt x="436" y="822"/>
                  </a:lnTo>
                  <a:lnTo>
                    <a:pt x="402" y="812"/>
                  </a:lnTo>
                  <a:lnTo>
                    <a:pt x="368" y="802"/>
                  </a:lnTo>
                  <a:lnTo>
                    <a:pt x="339" y="793"/>
                  </a:lnTo>
                  <a:lnTo>
                    <a:pt x="313" y="786"/>
                  </a:lnTo>
                  <a:lnTo>
                    <a:pt x="286" y="776"/>
                  </a:lnTo>
                  <a:lnTo>
                    <a:pt x="255" y="764"/>
                  </a:lnTo>
                  <a:lnTo>
                    <a:pt x="219" y="747"/>
                  </a:lnTo>
                  <a:lnTo>
                    <a:pt x="183" y="728"/>
                  </a:lnTo>
                  <a:lnTo>
                    <a:pt x="146" y="706"/>
                  </a:lnTo>
                  <a:lnTo>
                    <a:pt x="115" y="682"/>
                  </a:lnTo>
                  <a:lnTo>
                    <a:pt x="89" y="658"/>
                  </a:lnTo>
                  <a:lnTo>
                    <a:pt x="72" y="634"/>
                  </a:lnTo>
                  <a:lnTo>
                    <a:pt x="48" y="583"/>
                  </a:lnTo>
                  <a:lnTo>
                    <a:pt x="26" y="530"/>
                  </a:lnTo>
                  <a:lnTo>
                    <a:pt x="9" y="480"/>
                  </a:lnTo>
                  <a:lnTo>
                    <a:pt x="2" y="439"/>
                  </a:lnTo>
                  <a:lnTo>
                    <a:pt x="2" y="400"/>
                  </a:lnTo>
                  <a:lnTo>
                    <a:pt x="0" y="362"/>
                  </a:lnTo>
                  <a:lnTo>
                    <a:pt x="2" y="326"/>
                  </a:lnTo>
                  <a:lnTo>
                    <a:pt x="4" y="294"/>
                  </a:lnTo>
                  <a:lnTo>
                    <a:pt x="24" y="330"/>
                  </a:lnTo>
                  <a:lnTo>
                    <a:pt x="33" y="350"/>
                  </a:lnTo>
                  <a:lnTo>
                    <a:pt x="43" y="362"/>
                  </a:lnTo>
                  <a:lnTo>
                    <a:pt x="55" y="376"/>
                  </a:lnTo>
                  <a:lnTo>
                    <a:pt x="67" y="391"/>
                  </a:lnTo>
                  <a:lnTo>
                    <a:pt x="77" y="400"/>
                  </a:lnTo>
                  <a:lnTo>
                    <a:pt x="84" y="407"/>
                  </a:lnTo>
                  <a:lnTo>
                    <a:pt x="86" y="410"/>
                  </a:lnTo>
                  <a:lnTo>
                    <a:pt x="96" y="391"/>
                  </a:lnTo>
                  <a:lnTo>
                    <a:pt x="103" y="364"/>
                  </a:lnTo>
                  <a:lnTo>
                    <a:pt x="110" y="330"/>
                  </a:lnTo>
                  <a:lnTo>
                    <a:pt x="120" y="292"/>
                  </a:lnTo>
                  <a:lnTo>
                    <a:pt x="127" y="253"/>
                  </a:lnTo>
                  <a:lnTo>
                    <a:pt x="137" y="212"/>
                  </a:lnTo>
                  <a:lnTo>
                    <a:pt x="149" y="174"/>
                  </a:lnTo>
                  <a:lnTo>
                    <a:pt x="161" y="138"/>
                  </a:lnTo>
                  <a:lnTo>
                    <a:pt x="175" y="106"/>
                  </a:lnTo>
                  <a:lnTo>
                    <a:pt x="187" y="80"/>
                  </a:lnTo>
                  <a:lnTo>
                    <a:pt x="197" y="58"/>
                  </a:lnTo>
                  <a:lnTo>
                    <a:pt x="207" y="39"/>
                  </a:lnTo>
                  <a:lnTo>
                    <a:pt x="214" y="25"/>
                  </a:lnTo>
                  <a:lnTo>
                    <a:pt x="221" y="15"/>
                  </a:lnTo>
                  <a:lnTo>
                    <a:pt x="228" y="5"/>
                  </a:lnTo>
                  <a:lnTo>
                    <a:pt x="233" y="0"/>
                  </a:lnTo>
                  <a:lnTo>
                    <a:pt x="248" y="0"/>
                  </a:lnTo>
                  <a:lnTo>
                    <a:pt x="262" y="0"/>
                  </a:lnTo>
                  <a:lnTo>
                    <a:pt x="274" y="0"/>
                  </a:lnTo>
                  <a:lnTo>
                    <a:pt x="289" y="0"/>
                  </a:lnTo>
                  <a:lnTo>
                    <a:pt x="301" y="0"/>
                  </a:lnTo>
                  <a:lnTo>
                    <a:pt x="313" y="3"/>
                  </a:lnTo>
                  <a:lnTo>
                    <a:pt x="325" y="8"/>
                  </a:lnTo>
                  <a:lnTo>
                    <a:pt x="332" y="13"/>
                  </a:lnTo>
                  <a:lnTo>
                    <a:pt x="339" y="20"/>
                  </a:lnTo>
                  <a:lnTo>
                    <a:pt x="349" y="27"/>
                  </a:lnTo>
                  <a:lnTo>
                    <a:pt x="361" y="32"/>
                  </a:lnTo>
                  <a:lnTo>
                    <a:pt x="373" y="37"/>
                  </a:lnTo>
                  <a:lnTo>
                    <a:pt x="385" y="44"/>
                  </a:lnTo>
                  <a:lnTo>
                    <a:pt x="397" y="49"/>
                  </a:lnTo>
                  <a:lnTo>
                    <a:pt x="404" y="56"/>
                  </a:lnTo>
                  <a:lnTo>
                    <a:pt x="412" y="63"/>
                  </a:lnTo>
                  <a:lnTo>
                    <a:pt x="402" y="97"/>
                  </a:lnTo>
                  <a:lnTo>
                    <a:pt x="390" y="131"/>
                  </a:lnTo>
                  <a:lnTo>
                    <a:pt x="378" y="167"/>
                  </a:lnTo>
                  <a:lnTo>
                    <a:pt x="373" y="205"/>
                  </a:lnTo>
                  <a:lnTo>
                    <a:pt x="371" y="246"/>
                  </a:lnTo>
                  <a:lnTo>
                    <a:pt x="366" y="285"/>
                  </a:lnTo>
                  <a:lnTo>
                    <a:pt x="363" y="323"/>
                  </a:lnTo>
                  <a:lnTo>
                    <a:pt x="368" y="362"/>
                  </a:lnTo>
                  <a:lnTo>
                    <a:pt x="375" y="379"/>
                  </a:lnTo>
                  <a:lnTo>
                    <a:pt x="385" y="398"/>
                  </a:lnTo>
                  <a:lnTo>
                    <a:pt x="397" y="412"/>
                  </a:lnTo>
                  <a:lnTo>
                    <a:pt x="414" y="429"/>
                  </a:lnTo>
                  <a:lnTo>
                    <a:pt x="433" y="444"/>
                  </a:lnTo>
                  <a:lnTo>
                    <a:pt x="452" y="456"/>
                  </a:lnTo>
                  <a:lnTo>
                    <a:pt x="477" y="465"/>
                  </a:lnTo>
                  <a:lnTo>
                    <a:pt x="501" y="472"/>
                  </a:lnTo>
                  <a:lnTo>
                    <a:pt x="527" y="480"/>
                  </a:lnTo>
                  <a:lnTo>
                    <a:pt x="556" y="484"/>
                  </a:lnTo>
                  <a:lnTo>
                    <a:pt x="587" y="487"/>
                  </a:lnTo>
                  <a:lnTo>
                    <a:pt x="619" y="489"/>
                  </a:lnTo>
                  <a:lnTo>
                    <a:pt x="648" y="492"/>
                  </a:lnTo>
                  <a:lnTo>
                    <a:pt x="672" y="492"/>
                  </a:lnTo>
                  <a:lnTo>
                    <a:pt x="693" y="492"/>
                  </a:lnTo>
                  <a:lnTo>
                    <a:pt x="710" y="492"/>
                  </a:lnTo>
                  <a:lnTo>
                    <a:pt x="725" y="492"/>
                  </a:lnTo>
                  <a:lnTo>
                    <a:pt x="737" y="494"/>
                  </a:lnTo>
                  <a:lnTo>
                    <a:pt x="749" y="497"/>
                  </a:lnTo>
                  <a:lnTo>
                    <a:pt x="758" y="501"/>
                  </a:lnTo>
                  <a:lnTo>
                    <a:pt x="771" y="504"/>
                  </a:lnTo>
                  <a:lnTo>
                    <a:pt x="778" y="509"/>
                  </a:lnTo>
                  <a:lnTo>
                    <a:pt x="785" y="511"/>
                  </a:lnTo>
                  <a:lnTo>
                    <a:pt x="792" y="513"/>
                  </a:lnTo>
                  <a:lnTo>
                    <a:pt x="768" y="535"/>
                  </a:lnTo>
                  <a:lnTo>
                    <a:pt x="749" y="562"/>
                  </a:lnTo>
                  <a:lnTo>
                    <a:pt x="732" y="588"/>
                  </a:lnTo>
                  <a:lnTo>
                    <a:pt x="718" y="615"/>
                  </a:lnTo>
                  <a:lnTo>
                    <a:pt x="708" y="639"/>
                  </a:lnTo>
                  <a:lnTo>
                    <a:pt x="698" y="658"/>
                  </a:lnTo>
                  <a:lnTo>
                    <a:pt x="696" y="670"/>
                  </a:lnTo>
                  <a:lnTo>
                    <a:pt x="693" y="675"/>
                  </a:lnTo>
                  <a:lnTo>
                    <a:pt x="696" y="670"/>
                  </a:lnTo>
                  <a:lnTo>
                    <a:pt x="698" y="663"/>
                  </a:lnTo>
                  <a:lnTo>
                    <a:pt x="693" y="663"/>
                  </a:lnTo>
                  <a:lnTo>
                    <a:pt x="679" y="680"/>
                  </a:lnTo>
                  <a:lnTo>
                    <a:pt x="662" y="708"/>
                  </a:lnTo>
                  <a:lnTo>
                    <a:pt x="652" y="733"/>
                  </a:lnTo>
                  <a:lnTo>
                    <a:pt x="648" y="752"/>
                  </a:lnTo>
                  <a:lnTo>
                    <a:pt x="645" y="759"/>
                  </a:lnTo>
                  <a:lnTo>
                    <a:pt x="662" y="800"/>
                  </a:lnTo>
                  <a:lnTo>
                    <a:pt x="650" y="836"/>
                  </a:lnTo>
                  <a:lnTo>
                    <a:pt x="633" y="879"/>
                  </a:lnTo>
                  <a:lnTo>
                    <a:pt x="616" y="918"/>
                  </a:lnTo>
                  <a:lnTo>
                    <a:pt x="609" y="932"/>
                  </a:lnTo>
                  <a:lnTo>
                    <a:pt x="609" y="952"/>
                  </a:lnTo>
                  <a:lnTo>
                    <a:pt x="611" y="995"/>
                  </a:lnTo>
                  <a:lnTo>
                    <a:pt x="614" y="1041"/>
                  </a:lnTo>
                  <a:lnTo>
                    <a:pt x="616" y="1072"/>
                  </a:lnTo>
                  <a:lnTo>
                    <a:pt x="619" y="1084"/>
                  </a:lnTo>
                  <a:lnTo>
                    <a:pt x="616" y="1096"/>
                  </a:lnTo>
                  <a:lnTo>
                    <a:pt x="609" y="1111"/>
                  </a:lnTo>
                  <a:lnTo>
                    <a:pt x="599" y="1135"/>
                  </a:lnTo>
                  <a:lnTo>
                    <a:pt x="585" y="1178"/>
                  </a:lnTo>
                  <a:lnTo>
                    <a:pt x="563" y="1236"/>
                  </a:lnTo>
                  <a:lnTo>
                    <a:pt x="544" y="1286"/>
                  </a:lnTo>
                  <a:lnTo>
                    <a:pt x="537" y="1308"/>
                  </a:lnTo>
                  <a:lnTo>
                    <a:pt x="525" y="1474"/>
                  </a:lnTo>
                  <a:lnTo>
                    <a:pt x="532" y="1481"/>
                  </a:lnTo>
                  <a:lnTo>
                    <a:pt x="542" y="1484"/>
                  </a:lnTo>
                  <a:lnTo>
                    <a:pt x="554" y="1481"/>
                  </a:lnTo>
                  <a:lnTo>
                    <a:pt x="566" y="1477"/>
                  </a:lnTo>
                  <a:lnTo>
                    <a:pt x="578" y="1472"/>
                  </a:lnTo>
                  <a:lnTo>
                    <a:pt x="592" y="1462"/>
                  </a:lnTo>
                  <a:lnTo>
                    <a:pt x="607" y="1450"/>
                  </a:lnTo>
                  <a:lnTo>
                    <a:pt x="621" y="1438"/>
                  </a:lnTo>
                  <a:lnTo>
                    <a:pt x="636" y="1426"/>
                  </a:lnTo>
                  <a:lnTo>
                    <a:pt x="648" y="1414"/>
                  </a:lnTo>
                  <a:lnTo>
                    <a:pt x="660" y="1407"/>
                  </a:lnTo>
                  <a:lnTo>
                    <a:pt x="669" y="1400"/>
                  </a:lnTo>
                  <a:lnTo>
                    <a:pt x="679" y="1395"/>
                  </a:lnTo>
                  <a:lnTo>
                    <a:pt x="686" y="1390"/>
                  </a:lnTo>
                  <a:lnTo>
                    <a:pt x="693" y="1388"/>
                  </a:lnTo>
                  <a:lnTo>
                    <a:pt x="698" y="1388"/>
                  </a:lnTo>
                  <a:lnTo>
                    <a:pt x="708" y="1388"/>
                  </a:lnTo>
                  <a:lnTo>
                    <a:pt x="718" y="1390"/>
                  </a:lnTo>
                  <a:lnTo>
                    <a:pt x="727" y="1392"/>
                  </a:lnTo>
                  <a:lnTo>
                    <a:pt x="730" y="1392"/>
                  </a:lnTo>
                  <a:lnTo>
                    <a:pt x="730" y="1390"/>
                  </a:lnTo>
                  <a:lnTo>
                    <a:pt x="727" y="1378"/>
                  </a:lnTo>
                  <a:lnTo>
                    <a:pt x="727" y="1359"/>
                  </a:lnTo>
                  <a:lnTo>
                    <a:pt x="730" y="1330"/>
                  </a:lnTo>
                  <a:lnTo>
                    <a:pt x="734" y="1270"/>
                  </a:lnTo>
                  <a:lnTo>
                    <a:pt x="746" y="1176"/>
                  </a:lnTo>
                  <a:lnTo>
                    <a:pt x="766" y="1077"/>
                  </a:lnTo>
                  <a:lnTo>
                    <a:pt x="797" y="1000"/>
                  </a:lnTo>
                  <a:lnTo>
                    <a:pt x="819" y="971"/>
                  </a:lnTo>
                  <a:lnTo>
                    <a:pt x="845" y="940"/>
                  </a:lnTo>
                  <a:lnTo>
                    <a:pt x="877" y="908"/>
                  </a:lnTo>
                  <a:lnTo>
                    <a:pt x="910" y="875"/>
                  </a:lnTo>
                  <a:lnTo>
                    <a:pt x="944" y="843"/>
                  </a:lnTo>
                  <a:lnTo>
                    <a:pt x="978" y="812"/>
                  </a:lnTo>
                  <a:lnTo>
                    <a:pt x="1011" y="786"/>
                  </a:lnTo>
                  <a:lnTo>
                    <a:pt x="1043" y="759"/>
                  </a:lnTo>
                  <a:lnTo>
                    <a:pt x="1072" y="735"/>
                  </a:lnTo>
                  <a:lnTo>
                    <a:pt x="1101" y="711"/>
                  </a:lnTo>
                  <a:lnTo>
                    <a:pt x="1127" y="687"/>
                  </a:lnTo>
                  <a:lnTo>
                    <a:pt x="1149" y="663"/>
                  </a:lnTo>
                  <a:lnTo>
                    <a:pt x="1168" y="639"/>
                  </a:lnTo>
                  <a:lnTo>
                    <a:pt x="1183" y="612"/>
                  </a:lnTo>
                  <a:lnTo>
                    <a:pt x="1195" y="583"/>
                  </a:lnTo>
                  <a:lnTo>
                    <a:pt x="1199" y="554"/>
                  </a:lnTo>
                  <a:lnTo>
                    <a:pt x="1221" y="562"/>
                  </a:lnTo>
                  <a:lnTo>
                    <a:pt x="1245" y="571"/>
                  </a:lnTo>
                  <a:lnTo>
                    <a:pt x="1269" y="581"/>
                  </a:lnTo>
                  <a:lnTo>
                    <a:pt x="1296" y="593"/>
                  </a:lnTo>
                  <a:lnTo>
                    <a:pt x="1322" y="607"/>
                  </a:lnTo>
                  <a:lnTo>
                    <a:pt x="1349" y="622"/>
                  </a:lnTo>
                  <a:lnTo>
                    <a:pt x="1375" y="634"/>
                  </a:lnTo>
                  <a:lnTo>
                    <a:pt x="1402" y="648"/>
                  </a:lnTo>
                  <a:lnTo>
                    <a:pt x="1433" y="670"/>
                  </a:lnTo>
                  <a:lnTo>
                    <a:pt x="1474" y="706"/>
                  </a:lnTo>
                  <a:lnTo>
                    <a:pt x="1520" y="752"/>
                  </a:lnTo>
                  <a:lnTo>
                    <a:pt x="1568" y="802"/>
                  </a:lnTo>
                  <a:lnTo>
                    <a:pt x="1614" y="858"/>
                  </a:lnTo>
                  <a:lnTo>
                    <a:pt x="1655" y="913"/>
                  </a:lnTo>
                  <a:lnTo>
                    <a:pt x="1686" y="961"/>
                  </a:lnTo>
                  <a:lnTo>
                    <a:pt x="1705" y="1005"/>
                  </a:lnTo>
                  <a:lnTo>
                    <a:pt x="1725" y="1074"/>
                  </a:lnTo>
                  <a:lnTo>
                    <a:pt x="1732" y="1132"/>
                  </a:lnTo>
                  <a:lnTo>
                    <a:pt x="1729" y="1180"/>
                  </a:lnTo>
                  <a:lnTo>
                    <a:pt x="1717" y="1214"/>
                  </a:lnTo>
                  <a:lnTo>
                    <a:pt x="1710" y="1229"/>
                  </a:lnTo>
                  <a:lnTo>
                    <a:pt x="1703" y="1241"/>
                  </a:lnTo>
                  <a:lnTo>
                    <a:pt x="1693" y="1253"/>
                  </a:lnTo>
                  <a:lnTo>
                    <a:pt x="1686" y="1265"/>
                  </a:lnTo>
                  <a:lnTo>
                    <a:pt x="1674" y="1277"/>
                  </a:lnTo>
                  <a:lnTo>
                    <a:pt x="1660" y="1289"/>
                  </a:lnTo>
                  <a:lnTo>
                    <a:pt x="1640" y="1301"/>
                  </a:lnTo>
                  <a:lnTo>
                    <a:pt x="1616" y="1313"/>
                  </a:lnTo>
                  <a:lnTo>
                    <a:pt x="1590" y="1325"/>
                  </a:lnTo>
                  <a:lnTo>
                    <a:pt x="1561" y="1335"/>
                  </a:lnTo>
                  <a:lnTo>
                    <a:pt x="1534" y="1342"/>
                  </a:lnTo>
                  <a:lnTo>
                    <a:pt x="1508" y="1349"/>
                  </a:lnTo>
                  <a:lnTo>
                    <a:pt x="1481" y="1354"/>
                  </a:lnTo>
                  <a:lnTo>
                    <a:pt x="1457" y="1359"/>
                  </a:lnTo>
                  <a:lnTo>
                    <a:pt x="1435" y="1361"/>
                  </a:lnTo>
                  <a:lnTo>
                    <a:pt x="1416" y="1361"/>
                  </a:lnTo>
                  <a:lnTo>
                    <a:pt x="1399" y="1361"/>
                  </a:lnTo>
                  <a:lnTo>
                    <a:pt x="1385" y="1361"/>
                  </a:lnTo>
                  <a:lnTo>
                    <a:pt x="1373" y="1361"/>
                  </a:lnTo>
                  <a:lnTo>
                    <a:pt x="1363" y="1359"/>
                  </a:lnTo>
                  <a:lnTo>
                    <a:pt x="1354" y="1359"/>
                  </a:lnTo>
                  <a:lnTo>
                    <a:pt x="1342" y="1356"/>
                  </a:lnTo>
                  <a:lnTo>
                    <a:pt x="1332" y="1354"/>
                  </a:lnTo>
                  <a:lnTo>
                    <a:pt x="1317" y="1349"/>
                  </a:lnTo>
                  <a:lnTo>
                    <a:pt x="1296" y="1342"/>
                  </a:lnTo>
                  <a:lnTo>
                    <a:pt x="1289" y="1342"/>
                  </a:lnTo>
                  <a:lnTo>
                    <a:pt x="1286" y="1342"/>
                  </a:lnTo>
                  <a:lnTo>
                    <a:pt x="1289" y="1344"/>
                  </a:lnTo>
                  <a:lnTo>
                    <a:pt x="1305" y="1419"/>
                  </a:lnTo>
                  <a:lnTo>
                    <a:pt x="1322" y="1515"/>
                  </a:lnTo>
                  <a:lnTo>
                    <a:pt x="1334" y="1602"/>
                  </a:lnTo>
                  <a:lnTo>
                    <a:pt x="1339" y="1650"/>
                  </a:lnTo>
                  <a:lnTo>
                    <a:pt x="1339" y="1669"/>
                  </a:lnTo>
                  <a:lnTo>
                    <a:pt x="1339" y="1703"/>
                  </a:lnTo>
                  <a:lnTo>
                    <a:pt x="1337" y="1749"/>
                  </a:lnTo>
                  <a:lnTo>
                    <a:pt x="1332" y="1799"/>
                  </a:lnTo>
                  <a:lnTo>
                    <a:pt x="1322" y="1850"/>
                  </a:lnTo>
                  <a:lnTo>
                    <a:pt x="1308" y="1898"/>
                  </a:lnTo>
                  <a:lnTo>
                    <a:pt x="1289" y="1937"/>
                  </a:lnTo>
                  <a:lnTo>
                    <a:pt x="1262" y="1963"/>
                  </a:lnTo>
                  <a:lnTo>
                    <a:pt x="1238" y="1978"/>
                  </a:lnTo>
                  <a:lnTo>
                    <a:pt x="1221" y="1987"/>
                  </a:lnTo>
                  <a:lnTo>
                    <a:pt x="1211" y="1992"/>
                  </a:lnTo>
                  <a:lnTo>
                    <a:pt x="1209" y="1997"/>
                  </a:lnTo>
                  <a:lnTo>
                    <a:pt x="1214" y="1997"/>
                  </a:lnTo>
                  <a:lnTo>
                    <a:pt x="1183" y="2038"/>
                  </a:lnTo>
                  <a:lnTo>
                    <a:pt x="1180" y="2144"/>
                  </a:lnTo>
                  <a:lnTo>
                    <a:pt x="1175" y="2240"/>
                  </a:lnTo>
                  <a:lnTo>
                    <a:pt x="1173" y="2307"/>
                  </a:lnTo>
                  <a:lnTo>
                    <a:pt x="1173" y="2334"/>
                  </a:lnTo>
                  <a:lnTo>
                    <a:pt x="1276" y="2758"/>
                  </a:lnTo>
                  <a:lnTo>
                    <a:pt x="1281" y="2767"/>
                  </a:lnTo>
                  <a:lnTo>
                    <a:pt x="1298" y="2796"/>
                  </a:lnTo>
                  <a:lnTo>
                    <a:pt x="1320" y="2835"/>
                  </a:lnTo>
                  <a:lnTo>
                    <a:pt x="1346" y="2883"/>
                  </a:lnTo>
                  <a:lnTo>
                    <a:pt x="1373" y="2931"/>
                  </a:lnTo>
                  <a:lnTo>
                    <a:pt x="1399" y="2979"/>
                  </a:lnTo>
                  <a:lnTo>
                    <a:pt x="1419" y="3020"/>
                  </a:lnTo>
                  <a:lnTo>
                    <a:pt x="1433" y="3047"/>
                  </a:lnTo>
                  <a:lnTo>
                    <a:pt x="1445" y="3083"/>
                  </a:lnTo>
                  <a:lnTo>
                    <a:pt x="1450" y="3114"/>
                  </a:lnTo>
                  <a:lnTo>
                    <a:pt x="1448" y="3138"/>
                  </a:lnTo>
                  <a:lnTo>
                    <a:pt x="1438" y="3158"/>
                  </a:lnTo>
                  <a:lnTo>
                    <a:pt x="1426" y="3174"/>
                  </a:lnTo>
                  <a:lnTo>
                    <a:pt x="1411" y="3189"/>
                  </a:lnTo>
                  <a:lnTo>
                    <a:pt x="1395" y="3198"/>
                  </a:lnTo>
                  <a:lnTo>
                    <a:pt x="1370" y="3208"/>
                  </a:lnTo>
                  <a:lnTo>
                    <a:pt x="1370" y="3211"/>
                  </a:lnTo>
                  <a:lnTo>
                    <a:pt x="1368" y="3213"/>
                  </a:lnTo>
                  <a:lnTo>
                    <a:pt x="1361" y="3220"/>
                  </a:lnTo>
                  <a:lnTo>
                    <a:pt x="1354" y="3225"/>
                  </a:lnTo>
                  <a:lnTo>
                    <a:pt x="1342" y="3227"/>
                  </a:lnTo>
                  <a:lnTo>
                    <a:pt x="1329" y="3225"/>
                  </a:lnTo>
                  <a:lnTo>
                    <a:pt x="1317" y="3215"/>
                  </a:lnTo>
                  <a:lnTo>
                    <a:pt x="1303" y="3198"/>
                  </a:lnTo>
                  <a:lnTo>
                    <a:pt x="1284" y="3170"/>
                  </a:lnTo>
                  <a:lnTo>
                    <a:pt x="1252" y="3131"/>
                  </a:lnTo>
                  <a:lnTo>
                    <a:pt x="1214" y="3085"/>
                  </a:lnTo>
                  <a:lnTo>
                    <a:pt x="1173" y="3037"/>
                  </a:lnTo>
                  <a:lnTo>
                    <a:pt x="1134" y="2994"/>
                  </a:lnTo>
                  <a:lnTo>
                    <a:pt x="1103" y="2958"/>
                  </a:lnTo>
                  <a:lnTo>
                    <a:pt x="1081" y="2931"/>
                  </a:lnTo>
                  <a:lnTo>
                    <a:pt x="1072" y="2922"/>
                  </a:lnTo>
                  <a:lnTo>
                    <a:pt x="1069" y="2917"/>
                  </a:lnTo>
                  <a:lnTo>
                    <a:pt x="1060" y="2907"/>
                  </a:lnTo>
                  <a:lnTo>
                    <a:pt x="1045" y="2890"/>
                  </a:lnTo>
                  <a:lnTo>
                    <a:pt x="1028" y="2869"/>
                  </a:lnTo>
                  <a:lnTo>
                    <a:pt x="1009" y="2844"/>
                  </a:lnTo>
                  <a:lnTo>
                    <a:pt x="987" y="2816"/>
                  </a:lnTo>
                  <a:lnTo>
                    <a:pt x="968" y="2784"/>
                  </a:lnTo>
                  <a:lnTo>
                    <a:pt x="949" y="2753"/>
                  </a:lnTo>
                  <a:lnTo>
                    <a:pt x="930" y="2722"/>
                  </a:lnTo>
                  <a:lnTo>
                    <a:pt x="905" y="2688"/>
                  </a:lnTo>
                  <a:lnTo>
                    <a:pt x="881" y="2657"/>
                  </a:lnTo>
                  <a:lnTo>
                    <a:pt x="860" y="2621"/>
                  </a:lnTo>
                  <a:lnTo>
                    <a:pt x="836" y="2584"/>
                  </a:lnTo>
                  <a:lnTo>
                    <a:pt x="814" y="2546"/>
                  </a:lnTo>
                  <a:lnTo>
                    <a:pt x="797" y="2505"/>
                  </a:lnTo>
                  <a:lnTo>
                    <a:pt x="783" y="2462"/>
                  </a:lnTo>
                  <a:lnTo>
                    <a:pt x="771" y="2416"/>
                  </a:lnTo>
                  <a:lnTo>
                    <a:pt x="756" y="2370"/>
                  </a:lnTo>
                  <a:lnTo>
                    <a:pt x="744" y="2329"/>
                  </a:lnTo>
                  <a:lnTo>
                    <a:pt x="732" y="2288"/>
                  </a:lnTo>
                  <a:lnTo>
                    <a:pt x="720" y="2252"/>
                  </a:lnTo>
                  <a:lnTo>
                    <a:pt x="710" y="2223"/>
                  </a:lnTo>
                  <a:lnTo>
                    <a:pt x="705" y="2199"/>
                  </a:lnTo>
                  <a:lnTo>
                    <a:pt x="703" y="2185"/>
                  </a:lnTo>
                  <a:lnTo>
                    <a:pt x="701" y="2165"/>
                  </a:lnTo>
                  <a:lnTo>
                    <a:pt x="696" y="2146"/>
                  </a:lnTo>
                  <a:lnTo>
                    <a:pt x="689" y="2127"/>
                  </a:lnTo>
                  <a:lnTo>
                    <a:pt x="684" y="2105"/>
                  </a:lnTo>
                  <a:lnTo>
                    <a:pt x="660" y="2165"/>
                  </a:lnTo>
                  <a:lnTo>
                    <a:pt x="645" y="2228"/>
                  </a:lnTo>
                  <a:lnTo>
                    <a:pt x="636" y="2295"/>
                  </a:lnTo>
                  <a:lnTo>
                    <a:pt x="631" y="2368"/>
                  </a:lnTo>
                  <a:lnTo>
                    <a:pt x="626" y="2440"/>
                  </a:lnTo>
                  <a:lnTo>
                    <a:pt x="624" y="2505"/>
                  </a:lnTo>
                  <a:lnTo>
                    <a:pt x="624" y="2572"/>
                  </a:lnTo>
                  <a:lnTo>
                    <a:pt x="631" y="2654"/>
                  </a:lnTo>
                  <a:lnTo>
                    <a:pt x="638" y="2700"/>
                  </a:lnTo>
                  <a:lnTo>
                    <a:pt x="650" y="2748"/>
                  </a:lnTo>
                  <a:lnTo>
                    <a:pt x="662" y="2796"/>
                  </a:lnTo>
                  <a:lnTo>
                    <a:pt x="677" y="2840"/>
                  </a:lnTo>
                  <a:lnTo>
                    <a:pt x="691" y="2881"/>
                  </a:lnTo>
                  <a:lnTo>
                    <a:pt x="703" y="2917"/>
                  </a:lnTo>
                  <a:lnTo>
                    <a:pt x="713" y="2943"/>
                  </a:lnTo>
                  <a:lnTo>
                    <a:pt x="720" y="2962"/>
                  </a:lnTo>
                  <a:lnTo>
                    <a:pt x="732" y="2996"/>
                  </a:lnTo>
                  <a:lnTo>
                    <a:pt x="744" y="3035"/>
                  </a:lnTo>
                  <a:lnTo>
                    <a:pt x="754" y="3073"/>
                  </a:lnTo>
                  <a:lnTo>
                    <a:pt x="756" y="3105"/>
                  </a:lnTo>
                  <a:close/>
                </a:path>
              </a:pathLst>
            </a:custGeom>
            <a:solidFill>
              <a:srgbClr val="0019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0" name="Freeform 23"/>
            <p:cNvSpPr>
              <a:spLocks/>
            </p:cNvSpPr>
            <p:nvPr/>
          </p:nvSpPr>
          <p:spPr bwMode="auto">
            <a:xfrm>
              <a:off x="3358" y="1807"/>
              <a:ext cx="280" cy="207"/>
            </a:xfrm>
            <a:custGeom>
              <a:avLst/>
              <a:gdLst>
                <a:gd name="T0" fmla="*/ 32 w 359"/>
                <a:gd name="T1" fmla="*/ 25 h 265"/>
                <a:gd name="T2" fmla="*/ 29 w 359"/>
                <a:gd name="T3" fmla="*/ 25 h 265"/>
                <a:gd name="T4" fmla="*/ 27 w 359"/>
                <a:gd name="T5" fmla="*/ 27 h 265"/>
                <a:gd name="T6" fmla="*/ 27 w 359"/>
                <a:gd name="T7" fmla="*/ 27 h 265"/>
                <a:gd name="T8" fmla="*/ 24 w 359"/>
                <a:gd name="T9" fmla="*/ 28 h 265"/>
                <a:gd name="T10" fmla="*/ 22 w 359"/>
                <a:gd name="T11" fmla="*/ 29 h 265"/>
                <a:gd name="T12" fmla="*/ 21 w 359"/>
                <a:gd name="T13" fmla="*/ 29 h 265"/>
                <a:gd name="T14" fmla="*/ 18 w 359"/>
                <a:gd name="T15" fmla="*/ 29 h 265"/>
                <a:gd name="T16" fmla="*/ 16 w 359"/>
                <a:gd name="T17" fmla="*/ 28 h 265"/>
                <a:gd name="T18" fmla="*/ 14 w 359"/>
                <a:gd name="T19" fmla="*/ 27 h 265"/>
                <a:gd name="T20" fmla="*/ 11 w 359"/>
                <a:gd name="T21" fmla="*/ 25 h 265"/>
                <a:gd name="T22" fmla="*/ 9 w 359"/>
                <a:gd name="T23" fmla="*/ 23 h 265"/>
                <a:gd name="T24" fmla="*/ 5 w 359"/>
                <a:gd name="T25" fmla="*/ 20 h 265"/>
                <a:gd name="T26" fmla="*/ 4 w 359"/>
                <a:gd name="T27" fmla="*/ 17 h 265"/>
                <a:gd name="T28" fmla="*/ 2 w 359"/>
                <a:gd name="T29" fmla="*/ 14 h 265"/>
                <a:gd name="T30" fmla="*/ 2 w 359"/>
                <a:gd name="T31" fmla="*/ 12 h 265"/>
                <a:gd name="T32" fmla="*/ 2 w 359"/>
                <a:gd name="T33" fmla="*/ 11 h 265"/>
                <a:gd name="T34" fmla="*/ 2 w 359"/>
                <a:gd name="T35" fmla="*/ 9 h 265"/>
                <a:gd name="T36" fmla="*/ 2 w 359"/>
                <a:gd name="T37" fmla="*/ 9 h 265"/>
                <a:gd name="T38" fmla="*/ 0 w 359"/>
                <a:gd name="T39" fmla="*/ 9 h 265"/>
                <a:gd name="T40" fmla="*/ 0 w 359"/>
                <a:gd name="T41" fmla="*/ 9 h 265"/>
                <a:gd name="T42" fmla="*/ 2 w 359"/>
                <a:gd name="T43" fmla="*/ 9 h 265"/>
                <a:gd name="T44" fmla="*/ 5 w 359"/>
                <a:gd name="T45" fmla="*/ 8 h 265"/>
                <a:gd name="T46" fmla="*/ 9 w 359"/>
                <a:gd name="T47" fmla="*/ 7 h 265"/>
                <a:gd name="T48" fmla="*/ 12 w 359"/>
                <a:gd name="T49" fmla="*/ 5 h 265"/>
                <a:gd name="T50" fmla="*/ 15 w 359"/>
                <a:gd name="T51" fmla="*/ 4 h 265"/>
                <a:gd name="T52" fmla="*/ 18 w 359"/>
                <a:gd name="T53" fmla="*/ 2 h 265"/>
                <a:gd name="T54" fmla="*/ 21 w 359"/>
                <a:gd name="T55" fmla="*/ 2 h 265"/>
                <a:gd name="T56" fmla="*/ 21 w 359"/>
                <a:gd name="T57" fmla="*/ 0 h 265"/>
                <a:gd name="T58" fmla="*/ 24 w 359"/>
                <a:gd name="T59" fmla="*/ 2 h 265"/>
                <a:gd name="T60" fmla="*/ 27 w 359"/>
                <a:gd name="T61" fmla="*/ 2 h 265"/>
                <a:gd name="T62" fmla="*/ 29 w 359"/>
                <a:gd name="T63" fmla="*/ 2 h 265"/>
                <a:gd name="T64" fmla="*/ 31 w 359"/>
                <a:gd name="T65" fmla="*/ 4 h 265"/>
                <a:gd name="T66" fmla="*/ 34 w 359"/>
                <a:gd name="T67" fmla="*/ 5 h 265"/>
                <a:gd name="T68" fmla="*/ 35 w 359"/>
                <a:gd name="T69" fmla="*/ 7 h 265"/>
                <a:gd name="T70" fmla="*/ 37 w 359"/>
                <a:gd name="T71" fmla="*/ 9 h 265"/>
                <a:gd name="T72" fmla="*/ 37 w 359"/>
                <a:gd name="T73" fmla="*/ 9 h 265"/>
                <a:gd name="T74" fmla="*/ 37 w 359"/>
                <a:gd name="T75" fmla="*/ 12 h 265"/>
                <a:gd name="T76" fmla="*/ 38 w 359"/>
                <a:gd name="T77" fmla="*/ 14 h 265"/>
                <a:gd name="T78" fmla="*/ 38 w 359"/>
                <a:gd name="T79" fmla="*/ 16 h 265"/>
                <a:gd name="T80" fmla="*/ 37 w 359"/>
                <a:gd name="T81" fmla="*/ 19 h 265"/>
                <a:gd name="T82" fmla="*/ 37 w 359"/>
                <a:gd name="T83" fmla="*/ 21 h 265"/>
                <a:gd name="T84" fmla="*/ 36 w 359"/>
                <a:gd name="T85" fmla="*/ 23 h 265"/>
                <a:gd name="T86" fmla="*/ 34 w 359"/>
                <a:gd name="T87" fmla="*/ 25 h 265"/>
                <a:gd name="T88" fmla="*/ 32 w 359"/>
                <a:gd name="T89" fmla="*/ 25 h 26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359"/>
                <a:gd name="T136" fmla="*/ 0 h 265"/>
                <a:gd name="T137" fmla="*/ 359 w 359"/>
                <a:gd name="T138" fmla="*/ 265 h 26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359" h="265">
                  <a:moveTo>
                    <a:pt x="297" y="232"/>
                  </a:moveTo>
                  <a:lnTo>
                    <a:pt x="277" y="236"/>
                  </a:lnTo>
                  <a:lnTo>
                    <a:pt x="258" y="244"/>
                  </a:lnTo>
                  <a:lnTo>
                    <a:pt x="241" y="251"/>
                  </a:lnTo>
                  <a:lnTo>
                    <a:pt x="224" y="258"/>
                  </a:lnTo>
                  <a:lnTo>
                    <a:pt x="208" y="263"/>
                  </a:lnTo>
                  <a:lnTo>
                    <a:pt x="191" y="265"/>
                  </a:lnTo>
                  <a:lnTo>
                    <a:pt x="171" y="265"/>
                  </a:lnTo>
                  <a:lnTo>
                    <a:pt x="152" y="258"/>
                  </a:lnTo>
                  <a:lnTo>
                    <a:pt x="128" y="246"/>
                  </a:lnTo>
                  <a:lnTo>
                    <a:pt x="104" y="227"/>
                  </a:lnTo>
                  <a:lnTo>
                    <a:pt x="80" y="205"/>
                  </a:lnTo>
                  <a:lnTo>
                    <a:pt x="58" y="181"/>
                  </a:lnTo>
                  <a:lnTo>
                    <a:pt x="37" y="157"/>
                  </a:lnTo>
                  <a:lnTo>
                    <a:pt x="20" y="135"/>
                  </a:lnTo>
                  <a:lnTo>
                    <a:pt x="10" y="116"/>
                  </a:lnTo>
                  <a:lnTo>
                    <a:pt x="5" y="104"/>
                  </a:lnTo>
                  <a:lnTo>
                    <a:pt x="5" y="92"/>
                  </a:lnTo>
                  <a:lnTo>
                    <a:pt x="3" y="87"/>
                  </a:lnTo>
                  <a:lnTo>
                    <a:pt x="0" y="90"/>
                  </a:lnTo>
                  <a:lnTo>
                    <a:pt x="22" y="85"/>
                  </a:lnTo>
                  <a:lnTo>
                    <a:pt x="51" y="75"/>
                  </a:lnTo>
                  <a:lnTo>
                    <a:pt x="80" y="63"/>
                  </a:lnTo>
                  <a:lnTo>
                    <a:pt x="114" y="49"/>
                  </a:lnTo>
                  <a:lnTo>
                    <a:pt x="143" y="37"/>
                  </a:lnTo>
                  <a:lnTo>
                    <a:pt x="169" y="22"/>
                  </a:lnTo>
                  <a:lnTo>
                    <a:pt x="191" y="10"/>
                  </a:lnTo>
                  <a:lnTo>
                    <a:pt x="203" y="0"/>
                  </a:lnTo>
                  <a:lnTo>
                    <a:pt x="224" y="3"/>
                  </a:lnTo>
                  <a:lnTo>
                    <a:pt x="246" y="10"/>
                  </a:lnTo>
                  <a:lnTo>
                    <a:pt x="270" y="22"/>
                  </a:lnTo>
                  <a:lnTo>
                    <a:pt x="292" y="37"/>
                  </a:lnTo>
                  <a:lnTo>
                    <a:pt x="314" y="51"/>
                  </a:lnTo>
                  <a:lnTo>
                    <a:pt x="333" y="68"/>
                  </a:lnTo>
                  <a:lnTo>
                    <a:pt x="345" y="82"/>
                  </a:lnTo>
                  <a:lnTo>
                    <a:pt x="352" y="94"/>
                  </a:lnTo>
                  <a:lnTo>
                    <a:pt x="357" y="111"/>
                  </a:lnTo>
                  <a:lnTo>
                    <a:pt x="359" y="128"/>
                  </a:lnTo>
                  <a:lnTo>
                    <a:pt x="359" y="147"/>
                  </a:lnTo>
                  <a:lnTo>
                    <a:pt x="357" y="174"/>
                  </a:lnTo>
                  <a:lnTo>
                    <a:pt x="347" y="200"/>
                  </a:lnTo>
                  <a:lnTo>
                    <a:pt x="335" y="217"/>
                  </a:lnTo>
                  <a:lnTo>
                    <a:pt x="316" y="227"/>
                  </a:lnTo>
                  <a:lnTo>
                    <a:pt x="297" y="232"/>
                  </a:lnTo>
                  <a:close/>
                </a:path>
              </a:pathLst>
            </a:custGeom>
            <a:solidFill>
              <a:srgbClr val="994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1" name="Freeform 24"/>
            <p:cNvSpPr>
              <a:spLocks/>
            </p:cNvSpPr>
            <p:nvPr/>
          </p:nvSpPr>
          <p:spPr bwMode="auto">
            <a:xfrm>
              <a:off x="2880" y="742"/>
              <a:ext cx="305" cy="326"/>
            </a:xfrm>
            <a:custGeom>
              <a:avLst/>
              <a:gdLst>
                <a:gd name="T0" fmla="*/ 19 w 391"/>
                <a:gd name="T1" fmla="*/ 45 h 417"/>
                <a:gd name="T2" fmla="*/ 16 w 391"/>
                <a:gd name="T3" fmla="*/ 45 h 417"/>
                <a:gd name="T4" fmla="*/ 14 w 391"/>
                <a:gd name="T5" fmla="*/ 43 h 417"/>
                <a:gd name="T6" fmla="*/ 12 w 391"/>
                <a:gd name="T7" fmla="*/ 41 h 417"/>
                <a:gd name="T8" fmla="*/ 9 w 391"/>
                <a:gd name="T9" fmla="*/ 41 h 417"/>
                <a:gd name="T10" fmla="*/ 7 w 391"/>
                <a:gd name="T11" fmla="*/ 40 h 417"/>
                <a:gd name="T12" fmla="*/ 4 w 391"/>
                <a:gd name="T13" fmla="*/ 39 h 417"/>
                <a:gd name="T14" fmla="*/ 2 w 391"/>
                <a:gd name="T15" fmla="*/ 38 h 417"/>
                <a:gd name="T16" fmla="*/ 0 w 391"/>
                <a:gd name="T17" fmla="*/ 38 h 417"/>
                <a:gd name="T18" fmla="*/ 2 w 391"/>
                <a:gd name="T19" fmla="*/ 34 h 417"/>
                <a:gd name="T20" fmla="*/ 3 w 391"/>
                <a:gd name="T21" fmla="*/ 30 h 417"/>
                <a:gd name="T22" fmla="*/ 5 w 391"/>
                <a:gd name="T23" fmla="*/ 27 h 417"/>
                <a:gd name="T24" fmla="*/ 5 w 391"/>
                <a:gd name="T25" fmla="*/ 26 h 417"/>
                <a:gd name="T26" fmla="*/ 7 w 391"/>
                <a:gd name="T27" fmla="*/ 23 h 417"/>
                <a:gd name="T28" fmla="*/ 9 w 391"/>
                <a:gd name="T29" fmla="*/ 20 h 417"/>
                <a:gd name="T30" fmla="*/ 11 w 391"/>
                <a:gd name="T31" fmla="*/ 16 h 417"/>
                <a:gd name="T32" fmla="*/ 12 w 391"/>
                <a:gd name="T33" fmla="*/ 15 h 417"/>
                <a:gd name="T34" fmla="*/ 12 w 391"/>
                <a:gd name="T35" fmla="*/ 14 h 417"/>
                <a:gd name="T36" fmla="*/ 15 w 391"/>
                <a:gd name="T37" fmla="*/ 13 h 417"/>
                <a:gd name="T38" fmla="*/ 18 w 391"/>
                <a:gd name="T39" fmla="*/ 11 h 417"/>
                <a:gd name="T40" fmla="*/ 21 w 391"/>
                <a:gd name="T41" fmla="*/ 10 h 417"/>
                <a:gd name="T42" fmla="*/ 25 w 391"/>
                <a:gd name="T43" fmla="*/ 8 h 417"/>
                <a:gd name="T44" fmla="*/ 28 w 391"/>
                <a:gd name="T45" fmla="*/ 6 h 417"/>
                <a:gd name="T46" fmla="*/ 31 w 391"/>
                <a:gd name="T47" fmla="*/ 5 h 417"/>
                <a:gd name="T48" fmla="*/ 32 w 391"/>
                <a:gd name="T49" fmla="*/ 3 h 417"/>
                <a:gd name="T50" fmla="*/ 34 w 391"/>
                <a:gd name="T51" fmla="*/ 2 h 417"/>
                <a:gd name="T52" fmla="*/ 35 w 391"/>
                <a:gd name="T53" fmla="*/ 2 h 417"/>
                <a:gd name="T54" fmla="*/ 37 w 391"/>
                <a:gd name="T55" fmla="*/ 2 h 417"/>
                <a:gd name="T56" fmla="*/ 38 w 391"/>
                <a:gd name="T57" fmla="*/ 0 h 417"/>
                <a:gd name="T58" fmla="*/ 38 w 391"/>
                <a:gd name="T59" fmla="*/ 4 h 417"/>
                <a:gd name="T60" fmla="*/ 39 w 391"/>
                <a:gd name="T61" fmla="*/ 5 h 417"/>
                <a:gd name="T62" fmla="*/ 40 w 391"/>
                <a:gd name="T63" fmla="*/ 7 h 417"/>
                <a:gd name="T64" fmla="*/ 40 w 391"/>
                <a:gd name="T65" fmla="*/ 9 h 417"/>
                <a:gd name="T66" fmla="*/ 41 w 391"/>
                <a:gd name="T67" fmla="*/ 11 h 417"/>
                <a:gd name="T68" fmla="*/ 42 w 391"/>
                <a:gd name="T69" fmla="*/ 13 h 417"/>
                <a:gd name="T70" fmla="*/ 41 w 391"/>
                <a:gd name="T71" fmla="*/ 15 h 417"/>
                <a:gd name="T72" fmla="*/ 41 w 391"/>
                <a:gd name="T73" fmla="*/ 16 h 417"/>
                <a:gd name="T74" fmla="*/ 40 w 391"/>
                <a:gd name="T75" fmla="*/ 18 h 417"/>
                <a:gd name="T76" fmla="*/ 39 w 391"/>
                <a:gd name="T77" fmla="*/ 19 h 417"/>
                <a:gd name="T78" fmla="*/ 37 w 391"/>
                <a:gd name="T79" fmla="*/ 20 h 417"/>
                <a:gd name="T80" fmla="*/ 37 w 391"/>
                <a:gd name="T81" fmla="*/ 21 h 417"/>
                <a:gd name="T82" fmla="*/ 36 w 391"/>
                <a:gd name="T83" fmla="*/ 23 h 417"/>
                <a:gd name="T84" fmla="*/ 34 w 391"/>
                <a:gd name="T85" fmla="*/ 23 h 417"/>
                <a:gd name="T86" fmla="*/ 34 w 391"/>
                <a:gd name="T87" fmla="*/ 25 h 417"/>
                <a:gd name="T88" fmla="*/ 32 w 391"/>
                <a:gd name="T89" fmla="*/ 27 h 417"/>
                <a:gd name="T90" fmla="*/ 31 w 391"/>
                <a:gd name="T91" fmla="*/ 27 h 417"/>
                <a:gd name="T92" fmla="*/ 30 w 391"/>
                <a:gd name="T93" fmla="*/ 28 h 417"/>
                <a:gd name="T94" fmla="*/ 28 w 391"/>
                <a:gd name="T95" fmla="*/ 30 h 417"/>
                <a:gd name="T96" fmla="*/ 27 w 391"/>
                <a:gd name="T97" fmla="*/ 32 h 417"/>
                <a:gd name="T98" fmla="*/ 23 w 391"/>
                <a:gd name="T99" fmla="*/ 35 h 417"/>
                <a:gd name="T100" fmla="*/ 22 w 391"/>
                <a:gd name="T101" fmla="*/ 38 h 417"/>
                <a:gd name="T102" fmla="*/ 20 w 391"/>
                <a:gd name="T103" fmla="*/ 41 h 417"/>
                <a:gd name="T104" fmla="*/ 19 w 391"/>
                <a:gd name="T105" fmla="*/ 45 h 41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91"/>
                <a:gd name="T160" fmla="*/ 0 h 417"/>
                <a:gd name="T161" fmla="*/ 391 w 391"/>
                <a:gd name="T162" fmla="*/ 417 h 41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91" h="417">
                  <a:moveTo>
                    <a:pt x="174" y="417"/>
                  </a:moveTo>
                  <a:lnTo>
                    <a:pt x="155" y="405"/>
                  </a:lnTo>
                  <a:lnTo>
                    <a:pt x="133" y="393"/>
                  </a:lnTo>
                  <a:lnTo>
                    <a:pt x="111" y="381"/>
                  </a:lnTo>
                  <a:lnTo>
                    <a:pt x="85" y="371"/>
                  </a:lnTo>
                  <a:lnTo>
                    <a:pt x="61" y="364"/>
                  </a:lnTo>
                  <a:lnTo>
                    <a:pt x="37" y="359"/>
                  </a:lnTo>
                  <a:lnTo>
                    <a:pt x="17" y="352"/>
                  </a:lnTo>
                  <a:lnTo>
                    <a:pt x="0" y="350"/>
                  </a:lnTo>
                  <a:lnTo>
                    <a:pt x="17" y="316"/>
                  </a:lnTo>
                  <a:lnTo>
                    <a:pt x="34" y="282"/>
                  </a:lnTo>
                  <a:lnTo>
                    <a:pt x="49" y="256"/>
                  </a:lnTo>
                  <a:lnTo>
                    <a:pt x="58" y="234"/>
                  </a:lnTo>
                  <a:lnTo>
                    <a:pt x="70" y="212"/>
                  </a:lnTo>
                  <a:lnTo>
                    <a:pt x="85" y="181"/>
                  </a:lnTo>
                  <a:lnTo>
                    <a:pt x="99" y="155"/>
                  </a:lnTo>
                  <a:lnTo>
                    <a:pt x="109" y="135"/>
                  </a:lnTo>
                  <a:lnTo>
                    <a:pt x="118" y="128"/>
                  </a:lnTo>
                  <a:lnTo>
                    <a:pt x="138" y="116"/>
                  </a:lnTo>
                  <a:lnTo>
                    <a:pt x="167" y="102"/>
                  </a:lnTo>
                  <a:lnTo>
                    <a:pt x="200" y="87"/>
                  </a:lnTo>
                  <a:lnTo>
                    <a:pt x="232" y="70"/>
                  </a:lnTo>
                  <a:lnTo>
                    <a:pt x="263" y="56"/>
                  </a:lnTo>
                  <a:lnTo>
                    <a:pt x="287" y="41"/>
                  </a:lnTo>
                  <a:lnTo>
                    <a:pt x="299" y="29"/>
                  </a:lnTo>
                  <a:lnTo>
                    <a:pt x="314" y="15"/>
                  </a:lnTo>
                  <a:lnTo>
                    <a:pt x="330" y="8"/>
                  </a:lnTo>
                  <a:lnTo>
                    <a:pt x="345" y="5"/>
                  </a:lnTo>
                  <a:lnTo>
                    <a:pt x="359" y="0"/>
                  </a:lnTo>
                  <a:lnTo>
                    <a:pt x="359" y="32"/>
                  </a:lnTo>
                  <a:lnTo>
                    <a:pt x="362" y="51"/>
                  </a:lnTo>
                  <a:lnTo>
                    <a:pt x="367" y="63"/>
                  </a:lnTo>
                  <a:lnTo>
                    <a:pt x="376" y="82"/>
                  </a:lnTo>
                  <a:lnTo>
                    <a:pt x="383" y="102"/>
                  </a:lnTo>
                  <a:lnTo>
                    <a:pt x="391" y="118"/>
                  </a:lnTo>
                  <a:lnTo>
                    <a:pt x="388" y="135"/>
                  </a:lnTo>
                  <a:lnTo>
                    <a:pt x="381" y="152"/>
                  </a:lnTo>
                  <a:lnTo>
                    <a:pt x="374" y="164"/>
                  </a:lnTo>
                  <a:lnTo>
                    <a:pt x="364" y="174"/>
                  </a:lnTo>
                  <a:lnTo>
                    <a:pt x="357" y="186"/>
                  </a:lnTo>
                  <a:lnTo>
                    <a:pt x="347" y="196"/>
                  </a:lnTo>
                  <a:lnTo>
                    <a:pt x="338" y="208"/>
                  </a:lnTo>
                  <a:lnTo>
                    <a:pt x="326" y="217"/>
                  </a:lnTo>
                  <a:lnTo>
                    <a:pt x="316" y="229"/>
                  </a:lnTo>
                  <a:lnTo>
                    <a:pt x="304" y="239"/>
                  </a:lnTo>
                  <a:lnTo>
                    <a:pt x="294" y="246"/>
                  </a:lnTo>
                  <a:lnTo>
                    <a:pt x="280" y="258"/>
                  </a:lnTo>
                  <a:lnTo>
                    <a:pt x="261" y="275"/>
                  </a:lnTo>
                  <a:lnTo>
                    <a:pt x="241" y="294"/>
                  </a:lnTo>
                  <a:lnTo>
                    <a:pt x="222" y="318"/>
                  </a:lnTo>
                  <a:lnTo>
                    <a:pt x="203" y="347"/>
                  </a:lnTo>
                  <a:lnTo>
                    <a:pt x="186" y="381"/>
                  </a:lnTo>
                  <a:lnTo>
                    <a:pt x="174" y="417"/>
                  </a:lnTo>
                  <a:close/>
                </a:path>
              </a:pathLst>
            </a:custGeom>
            <a:solidFill>
              <a:srgbClr val="994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2" name="Freeform 25"/>
            <p:cNvSpPr>
              <a:spLocks/>
            </p:cNvSpPr>
            <p:nvPr/>
          </p:nvSpPr>
          <p:spPr bwMode="auto">
            <a:xfrm>
              <a:off x="2884" y="981"/>
              <a:ext cx="150" cy="111"/>
            </a:xfrm>
            <a:custGeom>
              <a:avLst/>
              <a:gdLst>
                <a:gd name="T0" fmla="*/ 18 w 193"/>
                <a:gd name="T1" fmla="*/ 16 h 142"/>
                <a:gd name="T2" fmla="*/ 18 w 193"/>
                <a:gd name="T3" fmla="*/ 14 h 142"/>
                <a:gd name="T4" fmla="*/ 16 w 193"/>
                <a:gd name="T5" fmla="*/ 13 h 142"/>
                <a:gd name="T6" fmla="*/ 16 w 193"/>
                <a:gd name="T7" fmla="*/ 11 h 142"/>
                <a:gd name="T8" fmla="*/ 15 w 193"/>
                <a:gd name="T9" fmla="*/ 10 h 142"/>
                <a:gd name="T10" fmla="*/ 14 w 193"/>
                <a:gd name="T11" fmla="*/ 9 h 142"/>
                <a:gd name="T12" fmla="*/ 12 w 193"/>
                <a:gd name="T13" fmla="*/ 8 h 142"/>
                <a:gd name="T14" fmla="*/ 12 w 193"/>
                <a:gd name="T15" fmla="*/ 7 h 142"/>
                <a:gd name="T16" fmla="*/ 11 w 193"/>
                <a:gd name="T17" fmla="*/ 7 h 142"/>
                <a:gd name="T18" fmla="*/ 9 w 193"/>
                <a:gd name="T19" fmla="*/ 6 h 142"/>
                <a:gd name="T20" fmla="*/ 7 w 193"/>
                <a:gd name="T21" fmla="*/ 6 h 142"/>
                <a:gd name="T22" fmla="*/ 7 w 193"/>
                <a:gd name="T23" fmla="*/ 5 h 142"/>
                <a:gd name="T24" fmla="*/ 5 w 193"/>
                <a:gd name="T25" fmla="*/ 5 h 142"/>
                <a:gd name="T26" fmla="*/ 4 w 193"/>
                <a:gd name="T27" fmla="*/ 5 h 142"/>
                <a:gd name="T28" fmla="*/ 2 w 193"/>
                <a:gd name="T29" fmla="*/ 5 h 142"/>
                <a:gd name="T30" fmla="*/ 2 w 193"/>
                <a:gd name="T31" fmla="*/ 5 h 142"/>
                <a:gd name="T32" fmla="*/ 2 w 193"/>
                <a:gd name="T33" fmla="*/ 5 h 142"/>
                <a:gd name="T34" fmla="*/ 0 w 193"/>
                <a:gd name="T35" fmla="*/ 4 h 142"/>
                <a:gd name="T36" fmla="*/ 2 w 193"/>
                <a:gd name="T37" fmla="*/ 3 h 142"/>
                <a:gd name="T38" fmla="*/ 2 w 193"/>
                <a:gd name="T39" fmla="*/ 2 h 142"/>
                <a:gd name="T40" fmla="*/ 3 w 193"/>
                <a:gd name="T41" fmla="*/ 0 h 142"/>
                <a:gd name="T42" fmla="*/ 5 w 193"/>
                <a:gd name="T43" fmla="*/ 2 h 142"/>
                <a:gd name="T44" fmla="*/ 7 w 193"/>
                <a:gd name="T45" fmla="*/ 2 h 142"/>
                <a:gd name="T46" fmla="*/ 11 w 193"/>
                <a:gd name="T47" fmla="*/ 2 h 142"/>
                <a:gd name="T48" fmla="*/ 13 w 193"/>
                <a:gd name="T49" fmla="*/ 4 h 142"/>
                <a:gd name="T50" fmla="*/ 16 w 193"/>
                <a:gd name="T51" fmla="*/ 5 h 142"/>
                <a:gd name="T52" fmla="*/ 18 w 193"/>
                <a:gd name="T53" fmla="*/ 7 h 142"/>
                <a:gd name="T54" fmla="*/ 19 w 193"/>
                <a:gd name="T55" fmla="*/ 8 h 142"/>
                <a:gd name="T56" fmla="*/ 20 w 193"/>
                <a:gd name="T57" fmla="*/ 9 h 142"/>
                <a:gd name="T58" fmla="*/ 20 w 193"/>
                <a:gd name="T59" fmla="*/ 11 h 142"/>
                <a:gd name="T60" fmla="*/ 19 w 193"/>
                <a:gd name="T61" fmla="*/ 13 h 142"/>
                <a:gd name="T62" fmla="*/ 19 w 193"/>
                <a:gd name="T63" fmla="*/ 16 h 142"/>
                <a:gd name="T64" fmla="*/ 18 w 193"/>
                <a:gd name="T65" fmla="*/ 16 h 14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93"/>
                <a:gd name="T100" fmla="*/ 0 h 142"/>
                <a:gd name="T101" fmla="*/ 193 w 193"/>
                <a:gd name="T102" fmla="*/ 142 h 14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93" h="142">
                  <a:moveTo>
                    <a:pt x="176" y="142"/>
                  </a:moveTo>
                  <a:lnTo>
                    <a:pt x="166" y="128"/>
                  </a:lnTo>
                  <a:lnTo>
                    <a:pt x="157" y="116"/>
                  </a:lnTo>
                  <a:lnTo>
                    <a:pt x="147" y="101"/>
                  </a:lnTo>
                  <a:lnTo>
                    <a:pt x="138" y="89"/>
                  </a:lnTo>
                  <a:lnTo>
                    <a:pt x="128" y="80"/>
                  </a:lnTo>
                  <a:lnTo>
                    <a:pt x="118" y="70"/>
                  </a:lnTo>
                  <a:lnTo>
                    <a:pt x="109" y="65"/>
                  </a:lnTo>
                  <a:lnTo>
                    <a:pt x="99" y="61"/>
                  </a:lnTo>
                  <a:lnTo>
                    <a:pt x="87" y="58"/>
                  </a:lnTo>
                  <a:lnTo>
                    <a:pt x="75" y="53"/>
                  </a:lnTo>
                  <a:lnTo>
                    <a:pt x="60" y="51"/>
                  </a:lnTo>
                  <a:lnTo>
                    <a:pt x="48" y="46"/>
                  </a:lnTo>
                  <a:lnTo>
                    <a:pt x="36" y="44"/>
                  </a:lnTo>
                  <a:lnTo>
                    <a:pt x="24" y="41"/>
                  </a:lnTo>
                  <a:lnTo>
                    <a:pt x="12" y="41"/>
                  </a:lnTo>
                  <a:lnTo>
                    <a:pt x="5" y="41"/>
                  </a:lnTo>
                  <a:lnTo>
                    <a:pt x="0" y="39"/>
                  </a:lnTo>
                  <a:lnTo>
                    <a:pt x="7" y="27"/>
                  </a:lnTo>
                  <a:lnTo>
                    <a:pt x="17" y="12"/>
                  </a:lnTo>
                  <a:lnTo>
                    <a:pt x="29" y="0"/>
                  </a:lnTo>
                  <a:lnTo>
                    <a:pt x="51" y="5"/>
                  </a:lnTo>
                  <a:lnTo>
                    <a:pt x="75" y="15"/>
                  </a:lnTo>
                  <a:lnTo>
                    <a:pt x="101" y="24"/>
                  </a:lnTo>
                  <a:lnTo>
                    <a:pt x="126" y="36"/>
                  </a:lnTo>
                  <a:lnTo>
                    <a:pt x="147" y="51"/>
                  </a:lnTo>
                  <a:lnTo>
                    <a:pt x="166" y="63"/>
                  </a:lnTo>
                  <a:lnTo>
                    <a:pt x="183" y="75"/>
                  </a:lnTo>
                  <a:lnTo>
                    <a:pt x="193" y="82"/>
                  </a:lnTo>
                  <a:lnTo>
                    <a:pt x="191" y="104"/>
                  </a:lnTo>
                  <a:lnTo>
                    <a:pt x="186" y="123"/>
                  </a:lnTo>
                  <a:lnTo>
                    <a:pt x="179" y="138"/>
                  </a:lnTo>
                  <a:lnTo>
                    <a:pt x="176" y="1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3" name="Freeform 26"/>
            <p:cNvSpPr>
              <a:spLocks/>
            </p:cNvSpPr>
            <p:nvPr/>
          </p:nvSpPr>
          <p:spPr bwMode="auto">
            <a:xfrm>
              <a:off x="3176" y="1399"/>
              <a:ext cx="466" cy="716"/>
            </a:xfrm>
            <a:custGeom>
              <a:avLst/>
              <a:gdLst>
                <a:gd name="T0" fmla="*/ 31 w 597"/>
                <a:gd name="T1" fmla="*/ 0 h 917"/>
                <a:gd name="T2" fmla="*/ 27 w 597"/>
                <a:gd name="T3" fmla="*/ 0 h 917"/>
                <a:gd name="T4" fmla="*/ 22 w 597"/>
                <a:gd name="T5" fmla="*/ 2 h 917"/>
                <a:gd name="T6" fmla="*/ 18 w 597"/>
                <a:gd name="T7" fmla="*/ 2 h 917"/>
                <a:gd name="T8" fmla="*/ 16 w 597"/>
                <a:gd name="T9" fmla="*/ 4 h 917"/>
                <a:gd name="T10" fmla="*/ 16 w 597"/>
                <a:gd name="T11" fmla="*/ 7 h 917"/>
                <a:gd name="T12" fmla="*/ 7 w 597"/>
                <a:gd name="T13" fmla="*/ 21 h 917"/>
                <a:gd name="T14" fmla="*/ 4 w 597"/>
                <a:gd name="T15" fmla="*/ 34 h 917"/>
                <a:gd name="T16" fmla="*/ 0 w 597"/>
                <a:gd name="T17" fmla="*/ 51 h 917"/>
                <a:gd name="T18" fmla="*/ 2 w 597"/>
                <a:gd name="T19" fmla="*/ 64 h 917"/>
                <a:gd name="T20" fmla="*/ 2 w 597"/>
                <a:gd name="T21" fmla="*/ 84 h 917"/>
                <a:gd name="T22" fmla="*/ 3 w 597"/>
                <a:gd name="T23" fmla="*/ 98 h 917"/>
                <a:gd name="T24" fmla="*/ 7 w 597"/>
                <a:gd name="T25" fmla="*/ 98 h 917"/>
                <a:gd name="T26" fmla="*/ 9 w 597"/>
                <a:gd name="T27" fmla="*/ 98 h 917"/>
                <a:gd name="T28" fmla="*/ 12 w 597"/>
                <a:gd name="T29" fmla="*/ 98 h 917"/>
                <a:gd name="T30" fmla="*/ 12 w 597"/>
                <a:gd name="T31" fmla="*/ 98 h 917"/>
                <a:gd name="T32" fmla="*/ 14 w 597"/>
                <a:gd name="T33" fmla="*/ 94 h 917"/>
                <a:gd name="T34" fmla="*/ 14 w 597"/>
                <a:gd name="T35" fmla="*/ 86 h 917"/>
                <a:gd name="T36" fmla="*/ 16 w 597"/>
                <a:gd name="T37" fmla="*/ 75 h 917"/>
                <a:gd name="T38" fmla="*/ 16 w 597"/>
                <a:gd name="T39" fmla="*/ 66 h 917"/>
                <a:gd name="T40" fmla="*/ 16 w 597"/>
                <a:gd name="T41" fmla="*/ 62 h 917"/>
                <a:gd name="T42" fmla="*/ 18 w 597"/>
                <a:gd name="T43" fmla="*/ 59 h 917"/>
                <a:gd name="T44" fmla="*/ 21 w 597"/>
                <a:gd name="T45" fmla="*/ 54 h 917"/>
                <a:gd name="T46" fmla="*/ 25 w 597"/>
                <a:gd name="T47" fmla="*/ 51 h 917"/>
                <a:gd name="T48" fmla="*/ 29 w 597"/>
                <a:gd name="T49" fmla="*/ 46 h 917"/>
                <a:gd name="T50" fmla="*/ 36 w 597"/>
                <a:gd name="T51" fmla="*/ 41 h 917"/>
                <a:gd name="T52" fmla="*/ 44 w 597"/>
                <a:gd name="T53" fmla="*/ 35 h 917"/>
                <a:gd name="T54" fmla="*/ 48 w 597"/>
                <a:gd name="T55" fmla="*/ 30 h 917"/>
                <a:gd name="T56" fmla="*/ 52 w 597"/>
                <a:gd name="T57" fmla="*/ 27 h 917"/>
                <a:gd name="T58" fmla="*/ 57 w 597"/>
                <a:gd name="T59" fmla="*/ 21 h 917"/>
                <a:gd name="T60" fmla="*/ 62 w 597"/>
                <a:gd name="T61" fmla="*/ 16 h 917"/>
                <a:gd name="T62" fmla="*/ 64 w 597"/>
                <a:gd name="T63" fmla="*/ 11 h 917"/>
                <a:gd name="T64" fmla="*/ 64 w 597"/>
                <a:gd name="T65" fmla="*/ 7 h 917"/>
                <a:gd name="T66" fmla="*/ 64 w 597"/>
                <a:gd name="T67" fmla="*/ 5 h 917"/>
                <a:gd name="T68" fmla="*/ 59 w 597"/>
                <a:gd name="T69" fmla="*/ 5 h 917"/>
                <a:gd name="T70" fmla="*/ 56 w 597"/>
                <a:gd name="T71" fmla="*/ 5 h 917"/>
                <a:gd name="T72" fmla="*/ 52 w 597"/>
                <a:gd name="T73" fmla="*/ 5 h 917"/>
                <a:gd name="T74" fmla="*/ 46 w 597"/>
                <a:gd name="T75" fmla="*/ 5 h 917"/>
                <a:gd name="T76" fmla="*/ 41 w 597"/>
                <a:gd name="T77" fmla="*/ 4 h 917"/>
                <a:gd name="T78" fmla="*/ 37 w 597"/>
                <a:gd name="T79" fmla="*/ 3 h 917"/>
                <a:gd name="T80" fmla="*/ 34 w 597"/>
                <a:gd name="T81" fmla="*/ 2 h 917"/>
                <a:gd name="T82" fmla="*/ 32 w 597"/>
                <a:gd name="T83" fmla="*/ 2 h 91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7"/>
                <a:gd name="T127" fmla="*/ 0 h 917"/>
                <a:gd name="T128" fmla="*/ 597 w 597"/>
                <a:gd name="T129" fmla="*/ 917 h 91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7" h="917">
                  <a:moveTo>
                    <a:pt x="298" y="5"/>
                  </a:moveTo>
                  <a:lnTo>
                    <a:pt x="286" y="0"/>
                  </a:lnTo>
                  <a:lnTo>
                    <a:pt x="270" y="0"/>
                  </a:lnTo>
                  <a:lnTo>
                    <a:pt x="248" y="0"/>
                  </a:lnTo>
                  <a:lnTo>
                    <a:pt x="226" y="5"/>
                  </a:lnTo>
                  <a:lnTo>
                    <a:pt x="204" y="10"/>
                  </a:lnTo>
                  <a:lnTo>
                    <a:pt x="183" y="14"/>
                  </a:lnTo>
                  <a:lnTo>
                    <a:pt x="166" y="17"/>
                  </a:lnTo>
                  <a:lnTo>
                    <a:pt x="154" y="17"/>
                  </a:lnTo>
                  <a:lnTo>
                    <a:pt x="156" y="38"/>
                  </a:lnTo>
                  <a:lnTo>
                    <a:pt x="151" y="58"/>
                  </a:lnTo>
                  <a:lnTo>
                    <a:pt x="142" y="67"/>
                  </a:lnTo>
                  <a:lnTo>
                    <a:pt x="137" y="72"/>
                  </a:lnTo>
                  <a:lnTo>
                    <a:pt x="60" y="188"/>
                  </a:lnTo>
                  <a:lnTo>
                    <a:pt x="31" y="258"/>
                  </a:lnTo>
                  <a:lnTo>
                    <a:pt x="38" y="318"/>
                  </a:lnTo>
                  <a:lnTo>
                    <a:pt x="7" y="421"/>
                  </a:lnTo>
                  <a:lnTo>
                    <a:pt x="0" y="469"/>
                  </a:lnTo>
                  <a:lnTo>
                    <a:pt x="0" y="575"/>
                  </a:lnTo>
                  <a:lnTo>
                    <a:pt x="7" y="597"/>
                  </a:lnTo>
                  <a:lnTo>
                    <a:pt x="12" y="669"/>
                  </a:lnTo>
                  <a:lnTo>
                    <a:pt x="19" y="775"/>
                  </a:lnTo>
                  <a:lnTo>
                    <a:pt x="29" y="869"/>
                  </a:lnTo>
                  <a:lnTo>
                    <a:pt x="33" y="917"/>
                  </a:lnTo>
                  <a:lnTo>
                    <a:pt x="45" y="915"/>
                  </a:lnTo>
                  <a:lnTo>
                    <a:pt x="60" y="915"/>
                  </a:lnTo>
                  <a:lnTo>
                    <a:pt x="74" y="915"/>
                  </a:lnTo>
                  <a:lnTo>
                    <a:pt x="89" y="915"/>
                  </a:lnTo>
                  <a:lnTo>
                    <a:pt x="101" y="915"/>
                  </a:lnTo>
                  <a:lnTo>
                    <a:pt x="111" y="917"/>
                  </a:lnTo>
                  <a:lnTo>
                    <a:pt x="118" y="917"/>
                  </a:lnTo>
                  <a:lnTo>
                    <a:pt x="120" y="917"/>
                  </a:lnTo>
                  <a:lnTo>
                    <a:pt x="123" y="905"/>
                  </a:lnTo>
                  <a:lnTo>
                    <a:pt x="127" y="874"/>
                  </a:lnTo>
                  <a:lnTo>
                    <a:pt x="130" y="836"/>
                  </a:lnTo>
                  <a:lnTo>
                    <a:pt x="130" y="795"/>
                  </a:lnTo>
                  <a:lnTo>
                    <a:pt x="132" y="746"/>
                  </a:lnTo>
                  <a:lnTo>
                    <a:pt x="137" y="691"/>
                  </a:lnTo>
                  <a:lnTo>
                    <a:pt x="144" y="638"/>
                  </a:lnTo>
                  <a:lnTo>
                    <a:pt x="147" y="602"/>
                  </a:lnTo>
                  <a:lnTo>
                    <a:pt x="149" y="587"/>
                  </a:lnTo>
                  <a:lnTo>
                    <a:pt x="154" y="573"/>
                  </a:lnTo>
                  <a:lnTo>
                    <a:pt x="161" y="556"/>
                  </a:lnTo>
                  <a:lnTo>
                    <a:pt x="171" y="539"/>
                  </a:lnTo>
                  <a:lnTo>
                    <a:pt x="183" y="522"/>
                  </a:lnTo>
                  <a:lnTo>
                    <a:pt x="197" y="506"/>
                  </a:lnTo>
                  <a:lnTo>
                    <a:pt x="209" y="486"/>
                  </a:lnTo>
                  <a:lnTo>
                    <a:pt x="224" y="469"/>
                  </a:lnTo>
                  <a:lnTo>
                    <a:pt x="243" y="450"/>
                  </a:lnTo>
                  <a:lnTo>
                    <a:pt x="270" y="426"/>
                  </a:lnTo>
                  <a:lnTo>
                    <a:pt x="303" y="400"/>
                  </a:lnTo>
                  <a:lnTo>
                    <a:pt x="339" y="373"/>
                  </a:lnTo>
                  <a:lnTo>
                    <a:pt x="376" y="347"/>
                  </a:lnTo>
                  <a:lnTo>
                    <a:pt x="409" y="320"/>
                  </a:lnTo>
                  <a:lnTo>
                    <a:pt x="436" y="301"/>
                  </a:lnTo>
                  <a:lnTo>
                    <a:pt x="453" y="284"/>
                  </a:lnTo>
                  <a:lnTo>
                    <a:pt x="467" y="267"/>
                  </a:lnTo>
                  <a:lnTo>
                    <a:pt x="486" y="246"/>
                  </a:lnTo>
                  <a:lnTo>
                    <a:pt x="508" y="219"/>
                  </a:lnTo>
                  <a:lnTo>
                    <a:pt x="532" y="190"/>
                  </a:lnTo>
                  <a:lnTo>
                    <a:pt x="554" y="164"/>
                  </a:lnTo>
                  <a:lnTo>
                    <a:pt x="573" y="137"/>
                  </a:lnTo>
                  <a:lnTo>
                    <a:pt x="588" y="115"/>
                  </a:lnTo>
                  <a:lnTo>
                    <a:pt x="592" y="99"/>
                  </a:lnTo>
                  <a:lnTo>
                    <a:pt x="595" y="77"/>
                  </a:lnTo>
                  <a:lnTo>
                    <a:pt x="597" y="63"/>
                  </a:lnTo>
                  <a:lnTo>
                    <a:pt x="597" y="55"/>
                  </a:lnTo>
                  <a:lnTo>
                    <a:pt x="597" y="53"/>
                  </a:lnTo>
                  <a:lnTo>
                    <a:pt x="580" y="55"/>
                  </a:lnTo>
                  <a:lnTo>
                    <a:pt x="561" y="55"/>
                  </a:lnTo>
                  <a:lnTo>
                    <a:pt x="542" y="58"/>
                  </a:lnTo>
                  <a:lnTo>
                    <a:pt x="520" y="58"/>
                  </a:lnTo>
                  <a:lnTo>
                    <a:pt x="496" y="58"/>
                  </a:lnTo>
                  <a:lnTo>
                    <a:pt x="474" y="55"/>
                  </a:lnTo>
                  <a:lnTo>
                    <a:pt x="450" y="53"/>
                  </a:lnTo>
                  <a:lnTo>
                    <a:pt x="426" y="50"/>
                  </a:lnTo>
                  <a:lnTo>
                    <a:pt x="404" y="46"/>
                  </a:lnTo>
                  <a:lnTo>
                    <a:pt x="383" y="41"/>
                  </a:lnTo>
                  <a:lnTo>
                    <a:pt x="363" y="34"/>
                  </a:lnTo>
                  <a:lnTo>
                    <a:pt x="347" y="29"/>
                  </a:lnTo>
                  <a:lnTo>
                    <a:pt x="332" y="22"/>
                  </a:lnTo>
                  <a:lnTo>
                    <a:pt x="318" y="17"/>
                  </a:lnTo>
                  <a:lnTo>
                    <a:pt x="308" y="10"/>
                  </a:lnTo>
                  <a:lnTo>
                    <a:pt x="298" y="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4" name="Freeform 27"/>
            <p:cNvSpPr>
              <a:spLocks/>
            </p:cNvSpPr>
            <p:nvPr/>
          </p:nvSpPr>
          <p:spPr bwMode="auto">
            <a:xfrm>
              <a:off x="3542" y="1845"/>
              <a:ext cx="191" cy="213"/>
            </a:xfrm>
            <a:custGeom>
              <a:avLst/>
              <a:gdLst>
                <a:gd name="T0" fmla="*/ 0 w 244"/>
                <a:gd name="T1" fmla="*/ 21 h 272"/>
                <a:gd name="T2" fmla="*/ 2 w 244"/>
                <a:gd name="T3" fmla="*/ 21 h 272"/>
                <a:gd name="T4" fmla="*/ 2 w 244"/>
                <a:gd name="T5" fmla="*/ 21 h 272"/>
                <a:gd name="T6" fmla="*/ 4 w 244"/>
                <a:gd name="T7" fmla="*/ 21 h 272"/>
                <a:gd name="T8" fmla="*/ 5 w 244"/>
                <a:gd name="T9" fmla="*/ 21 h 272"/>
                <a:gd name="T10" fmla="*/ 6 w 244"/>
                <a:gd name="T11" fmla="*/ 21 h 272"/>
                <a:gd name="T12" fmla="*/ 8 w 244"/>
                <a:gd name="T13" fmla="*/ 21 h 272"/>
                <a:gd name="T14" fmla="*/ 9 w 244"/>
                <a:gd name="T15" fmla="*/ 20 h 272"/>
                <a:gd name="T16" fmla="*/ 10 w 244"/>
                <a:gd name="T17" fmla="*/ 20 h 272"/>
                <a:gd name="T18" fmla="*/ 11 w 244"/>
                <a:gd name="T19" fmla="*/ 17 h 272"/>
                <a:gd name="T20" fmla="*/ 13 w 244"/>
                <a:gd name="T21" fmla="*/ 15 h 272"/>
                <a:gd name="T22" fmla="*/ 13 w 244"/>
                <a:gd name="T23" fmla="*/ 13 h 272"/>
                <a:gd name="T24" fmla="*/ 13 w 244"/>
                <a:gd name="T25" fmla="*/ 10 h 272"/>
                <a:gd name="T26" fmla="*/ 13 w 244"/>
                <a:gd name="T27" fmla="*/ 9 h 272"/>
                <a:gd name="T28" fmla="*/ 13 w 244"/>
                <a:gd name="T29" fmla="*/ 7 h 272"/>
                <a:gd name="T30" fmla="*/ 13 w 244"/>
                <a:gd name="T31" fmla="*/ 5 h 272"/>
                <a:gd name="T32" fmla="*/ 13 w 244"/>
                <a:gd name="T33" fmla="*/ 4 h 272"/>
                <a:gd name="T34" fmla="*/ 11 w 244"/>
                <a:gd name="T35" fmla="*/ 2 h 272"/>
                <a:gd name="T36" fmla="*/ 10 w 244"/>
                <a:gd name="T37" fmla="*/ 2 h 272"/>
                <a:gd name="T38" fmla="*/ 10 w 244"/>
                <a:gd name="T39" fmla="*/ 2 h 272"/>
                <a:gd name="T40" fmla="*/ 8 w 244"/>
                <a:gd name="T41" fmla="*/ 0 h 272"/>
                <a:gd name="T42" fmla="*/ 10 w 244"/>
                <a:gd name="T43" fmla="*/ 2 h 272"/>
                <a:gd name="T44" fmla="*/ 13 w 244"/>
                <a:gd name="T45" fmla="*/ 2 h 272"/>
                <a:gd name="T46" fmla="*/ 13 w 244"/>
                <a:gd name="T47" fmla="*/ 2 h 272"/>
                <a:gd name="T48" fmla="*/ 15 w 244"/>
                <a:gd name="T49" fmla="*/ 2 h 272"/>
                <a:gd name="T50" fmla="*/ 16 w 244"/>
                <a:gd name="T51" fmla="*/ 2 h 272"/>
                <a:gd name="T52" fmla="*/ 17 w 244"/>
                <a:gd name="T53" fmla="*/ 2 h 272"/>
                <a:gd name="T54" fmla="*/ 18 w 244"/>
                <a:gd name="T55" fmla="*/ 2 h 272"/>
                <a:gd name="T56" fmla="*/ 20 w 244"/>
                <a:gd name="T57" fmla="*/ 2 h 272"/>
                <a:gd name="T58" fmla="*/ 22 w 244"/>
                <a:gd name="T59" fmla="*/ 4 h 272"/>
                <a:gd name="T60" fmla="*/ 23 w 244"/>
                <a:gd name="T61" fmla="*/ 7 h 272"/>
                <a:gd name="T62" fmla="*/ 25 w 244"/>
                <a:gd name="T63" fmla="*/ 10 h 272"/>
                <a:gd name="T64" fmla="*/ 27 w 244"/>
                <a:gd name="T65" fmla="*/ 13 h 272"/>
                <a:gd name="T66" fmla="*/ 27 w 244"/>
                <a:gd name="T67" fmla="*/ 16 h 272"/>
                <a:gd name="T68" fmla="*/ 27 w 244"/>
                <a:gd name="T69" fmla="*/ 19 h 272"/>
                <a:gd name="T70" fmla="*/ 27 w 244"/>
                <a:gd name="T71" fmla="*/ 21 h 272"/>
                <a:gd name="T72" fmla="*/ 25 w 244"/>
                <a:gd name="T73" fmla="*/ 23 h 272"/>
                <a:gd name="T74" fmla="*/ 24 w 244"/>
                <a:gd name="T75" fmla="*/ 25 h 272"/>
                <a:gd name="T76" fmla="*/ 23 w 244"/>
                <a:gd name="T77" fmla="*/ 27 h 272"/>
                <a:gd name="T78" fmla="*/ 22 w 244"/>
                <a:gd name="T79" fmla="*/ 27 h 272"/>
                <a:gd name="T80" fmla="*/ 21 w 244"/>
                <a:gd name="T81" fmla="*/ 27 h 272"/>
                <a:gd name="T82" fmla="*/ 21 w 244"/>
                <a:gd name="T83" fmla="*/ 28 h 272"/>
                <a:gd name="T84" fmla="*/ 20 w 244"/>
                <a:gd name="T85" fmla="*/ 29 h 272"/>
                <a:gd name="T86" fmla="*/ 18 w 244"/>
                <a:gd name="T87" fmla="*/ 30 h 272"/>
                <a:gd name="T88" fmla="*/ 17 w 244"/>
                <a:gd name="T89" fmla="*/ 30 h 272"/>
                <a:gd name="T90" fmla="*/ 16 w 244"/>
                <a:gd name="T91" fmla="*/ 30 h 272"/>
                <a:gd name="T92" fmla="*/ 15 w 244"/>
                <a:gd name="T93" fmla="*/ 30 h 272"/>
                <a:gd name="T94" fmla="*/ 13 w 244"/>
                <a:gd name="T95" fmla="*/ 30 h 272"/>
                <a:gd name="T96" fmla="*/ 11 w 244"/>
                <a:gd name="T97" fmla="*/ 30 h 272"/>
                <a:gd name="T98" fmla="*/ 9 w 244"/>
                <a:gd name="T99" fmla="*/ 30 h 272"/>
                <a:gd name="T100" fmla="*/ 8 w 244"/>
                <a:gd name="T101" fmla="*/ 27 h 272"/>
                <a:gd name="T102" fmla="*/ 5 w 244"/>
                <a:gd name="T103" fmla="*/ 27 h 272"/>
                <a:gd name="T104" fmla="*/ 4 w 244"/>
                <a:gd name="T105" fmla="*/ 25 h 272"/>
                <a:gd name="T106" fmla="*/ 2 w 244"/>
                <a:gd name="T107" fmla="*/ 23 h 272"/>
                <a:gd name="T108" fmla="*/ 2 w 244"/>
                <a:gd name="T109" fmla="*/ 21 h 272"/>
                <a:gd name="T110" fmla="*/ 2 w 244"/>
                <a:gd name="T111" fmla="*/ 21 h 272"/>
                <a:gd name="T112" fmla="*/ 0 w 244"/>
                <a:gd name="T113" fmla="*/ 21 h 27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4"/>
                <a:gd name="T172" fmla="*/ 0 h 272"/>
                <a:gd name="T173" fmla="*/ 244 w 244"/>
                <a:gd name="T174" fmla="*/ 272 h 27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4" h="272">
                  <a:moveTo>
                    <a:pt x="0" y="185"/>
                  </a:moveTo>
                  <a:lnTo>
                    <a:pt x="10" y="185"/>
                  </a:lnTo>
                  <a:lnTo>
                    <a:pt x="22" y="185"/>
                  </a:lnTo>
                  <a:lnTo>
                    <a:pt x="34" y="187"/>
                  </a:lnTo>
                  <a:lnTo>
                    <a:pt x="46" y="187"/>
                  </a:lnTo>
                  <a:lnTo>
                    <a:pt x="58" y="185"/>
                  </a:lnTo>
                  <a:lnTo>
                    <a:pt x="68" y="185"/>
                  </a:lnTo>
                  <a:lnTo>
                    <a:pt x="80" y="180"/>
                  </a:lnTo>
                  <a:lnTo>
                    <a:pt x="87" y="175"/>
                  </a:lnTo>
                  <a:lnTo>
                    <a:pt x="102" y="156"/>
                  </a:lnTo>
                  <a:lnTo>
                    <a:pt x="111" y="134"/>
                  </a:lnTo>
                  <a:lnTo>
                    <a:pt x="119" y="113"/>
                  </a:lnTo>
                  <a:lnTo>
                    <a:pt x="121" y="96"/>
                  </a:lnTo>
                  <a:lnTo>
                    <a:pt x="121" y="82"/>
                  </a:lnTo>
                  <a:lnTo>
                    <a:pt x="119" y="65"/>
                  </a:lnTo>
                  <a:lnTo>
                    <a:pt x="116" y="45"/>
                  </a:lnTo>
                  <a:lnTo>
                    <a:pt x="109" y="33"/>
                  </a:lnTo>
                  <a:lnTo>
                    <a:pt x="102" y="24"/>
                  </a:lnTo>
                  <a:lnTo>
                    <a:pt x="97" y="16"/>
                  </a:lnTo>
                  <a:lnTo>
                    <a:pt x="87" y="9"/>
                  </a:lnTo>
                  <a:lnTo>
                    <a:pt x="75" y="0"/>
                  </a:lnTo>
                  <a:lnTo>
                    <a:pt x="92" y="2"/>
                  </a:lnTo>
                  <a:lnTo>
                    <a:pt x="107" y="2"/>
                  </a:lnTo>
                  <a:lnTo>
                    <a:pt x="121" y="4"/>
                  </a:lnTo>
                  <a:lnTo>
                    <a:pt x="135" y="4"/>
                  </a:lnTo>
                  <a:lnTo>
                    <a:pt x="147" y="4"/>
                  </a:lnTo>
                  <a:lnTo>
                    <a:pt x="157" y="4"/>
                  </a:lnTo>
                  <a:lnTo>
                    <a:pt x="169" y="7"/>
                  </a:lnTo>
                  <a:lnTo>
                    <a:pt x="181" y="7"/>
                  </a:lnTo>
                  <a:lnTo>
                    <a:pt x="200" y="38"/>
                  </a:lnTo>
                  <a:lnTo>
                    <a:pt x="215" y="65"/>
                  </a:lnTo>
                  <a:lnTo>
                    <a:pt x="227" y="89"/>
                  </a:lnTo>
                  <a:lnTo>
                    <a:pt x="237" y="120"/>
                  </a:lnTo>
                  <a:lnTo>
                    <a:pt x="241" y="149"/>
                  </a:lnTo>
                  <a:lnTo>
                    <a:pt x="244" y="173"/>
                  </a:lnTo>
                  <a:lnTo>
                    <a:pt x="241" y="195"/>
                  </a:lnTo>
                  <a:lnTo>
                    <a:pt x="229" y="216"/>
                  </a:lnTo>
                  <a:lnTo>
                    <a:pt x="220" y="226"/>
                  </a:lnTo>
                  <a:lnTo>
                    <a:pt x="213" y="236"/>
                  </a:lnTo>
                  <a:lnTo>
                    <a:pt x="203" y="243"/>
                  </a:lnTo>
                  <a:lnTo>
                    <a:pt x="193" y="250"/>
                  </a:lnTo>
                  <a:lnTo>
                    <a:pt x="186" y="255"/>
                  </a:lnTo>
                  <a:lnTo>
                    <a:pt x="176" y="260"/>
                  </a:lnTo>
                  <a:lnTo>
                    <a:pt x="167" y="265"/>
                  </a:lnTo>
                  <a:lnTo>
                    <a:pt x="157" y="267"/>
                  </a:lnTo>
                  <a:lnTo>
                    <a:pt x="145" y="272"/>
                  </a:lnTo>
                  <a:lnTo>
                    <a:pt x="135" y="272"/>
                  </a:lnTo>
                  <a:lnTo>
                    <a:pt x="123" y="272"/>
                  </a:lnTo>
                  <a:lnTo>
                    <a:pt x="99" y="267"/>
                  </a:lnTo>
                  <a:lnTo>
                    <a:pt x="82" y="262"/>
                  </a:lnTo>
                  <a:lnTo>
                    <a:pt x="66" y="250"/>
                  </a:lnTo>
                  <a:lnTo>
                    <a:pt x="49" y="238"/>
                  </a:lnTo>
                  <a:lnTo>
                    <a:pt x="32" y="224"/>
                  </a:lnTo>
                  <a:lnTo>
                    <a:pt x="20" y="209"/>
                  </a:lnTo>
                  <a:lnTo>
                    <a:pt x="10" y="197"/>
                  </a:lnTo>
                  <a:lnTo>
                    <a:pt x="3" y="187"/>
                  </a:lnTo>
                  <a:lnTo>
                    <a:pt x="0" y="18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5" name="Freeform 28"/>
            <p:cNvSpPr>
              <a:spLocks/>
            </p:cNvSpPr>
            <p:nvPr/>
          </p:nvSpPr>
          <p:spPr bwMode="auto">
            <a:xfrm>
              <a:off x="3108" y="1452"/>
              <a:ext cx="365" cy="756"/>
            </a:xfrm>
            <a:custGeom>
              <a:avLst/>
              <a:gdLst>
                <a:gd name="T0" fmla="*/ 46 w 467"/>
                <a:gd name="T1" fmla="*/ 0 h 968"/>
                <a:gd name="T2" fmla="*/ 43 w 467"/>
                <a:gd name="T3" fmla="*/ 2 h 968"/>
                <a:gd name="T4" fmla="*/ 41 w 467"/>
                <a:gd name="T5" fmla="*/ 4 h 968"/>
                <a:gd name="T6" fmla="*/ 40 w 467"/>
                <a:gd name="T7" fmla="*/ 5 h 968"/>
                <a:gd name="T8" fmla="*/ 38 w 467"/>
                <a:gd name="T9" fmla="*/ 5 h 968"/>
                <a:gd name="T10" fmla="*/ 38 w 467"/>
                <a:gd name="T11" fmla="*/ 7 h 968"/>
                <a:gd name="T12" fmla="*/ 37 w 467"/>
                <a:gd name="T13" fmla="*/ 7 h 968"/>
                <a:gd name="T14" fmla="*/ 36 w 467"/>
                <a:gd name="T15" fmla="*/ 7 h 968"/>
                <a:gd name="T16" fmla="*/ 35 w 467"/>
                <a:gd name="T17" fmla="*/ 7 h 968"/>
                <a:gd name="T18" fmla="*/ 37 w 467"/>
                <a:gd name="T19" fmla="*/ 9 h 968"/>
                <a:gd name="T20" fmla="*/ 37 w 467"/>
                <a:gd name="T21" fmla="*/ 11 h 968"/>
                <a:gd name="T22" fmla="*/ 38 w 467"/>
                <a:gd name="T23" fmla="*/ 12 h 968"/>
                <a:gd name="T24" fmla="*/ 38 w 467"/>
                <a:gd name="T25" fmla="*/ 12 h 968"/>
                <a:gd name="T26" fmla="*/ 35 w 467"/>
                <a:gd name="T27" fmla="*/ 16 h 968"/>
                <a:gd name="T28" fmla="*/ 32 w 467"/>
                <a:gd name="T29" fmla="*/ 21 h 968"/>
                <a:gd name="T30" fmla="*/ 29 w 467"/>
                <a:gd name="T31" fmla="*/ 25 h 968"/>
                <a:gd name="T32" fmla="*/ 26 w 467"/>
                <a:gd name="T33" fmla="*/ 29 h 968"/>
                <a:gd name="T34" fmla="*/ 23 w 467"/>
                <a:gd name="T35" fmla="*/ 35 h 968"/>
                <a:gd name="T36" fmla="*/ 20 w 467"/>
                <a:gd name="T37" fmla="*/ 41 h 968"/>
                <a:gd name="T38" fmla="*/ 17 w 467"/>
                <a:gd name="T39" fmla="*/ 45 h 968"/>
                <a:gd name="T40" fmla="*/ 16 w 467"/>
                <a:gd name="T41" fmla="*/ 48 h 968"/>
                <a:gd name="T42" fmla="*/ 13 w 467"/>
                <a:gd name="T43" fmla="*/ 53 h 968"/>
                <a:gd name="T44" fmla="*/ 10 w 467"/>
                <a:gd name="T45" fmla="*/ 59 h 968"/>
                <a:gd name="T46" fmla="*/ 8 w 467"/>
                <a:gd name="T47" fmla="*/ 65 h 968"/>
                <a:gd name="T48" fmla="*/ 5 w 467"/>
                <a:gd name="T49" fmla="*/ 71 h 968"/>
                <a:gd name="T50" fmla="*/ 3 w 467"/>
                <a:gd name="T51" fmla="*/ 77 h 968"/>
                <a:gd name="T52" fmla="*/ 2 w 467"/>
                <a:gd name="T53" fmla="*/ 82 h 968"/>
                <a:gd name="T54" fmla="*/ 2 w 467"/>
                <a:gd name="T55" fmla="*/ 87 h 968"/>
                <a:gd name="T56" fmla="*/ 0 w 467"/>
                <a:gd name="T57" fmla="*/ 90 h 968"/>
                <a:gd name="T58" fmla="*/ 2 w 467"/>
                <a:gd name="T59" fmla="*/ 95 h 968"/>
                <a:gd name="T60" fmla="*/ 2 w 467"/>
                <a:gd name="T61" fmla="*/ 99 h 968"/>
                <a:gd name="T62" fmla="*/ 2 w 467"/>
                <a:gd name="T63" fmla="*/ 103 h 968"/>
                <a:gd name="T64" fmla="*/ 3 w 467"/>
                <a:gd name="T65" fmla="*/ 105 h 968"/>
                <a:gd name="T66" fmla="*/ 6 w 467"/>
                <a:gd name="T67" fmla="*/ 102 h 968"/>
                <a:gd name="T68" fmla="*/ 8 w 467"/>
                <a:gd name="T69" fmla="*/ 100 h 968"/>
                <a:gd name="T70" fmla="*/ 10 w 467"/>
                <a:gd name="T71" fmla="*/ 98 h 968"/>
                <a:gd name="T72" fmla="*/ 13 w 467"/>
                <a:gd name="T73" fmla="*/ 96 h 968"/>
                <a:gd name="T74" fmla="*/ 14 w 467"/>
                <a:gd name="T75" fmla="*/ 95 h 968"/>
                <a:gd name="T76" fmla="*/ 16 w 467"/>
                <a:gd name="T77" fmla="*/ 93 h 968"/>
                <a:gd name="T78" fmla="*/ 16 w 467"/>
                <a:gd name="T79" fmla="*/ 91 h 968"/>
                <a:gd name="T80" fmla="*/ 17 w 467"/>
                <a:gd name="T81" fmla="*/ 90 h 968"/>
                <a:gd name="T82" fmla="*/ 18 w 467"/>
                <a:gd name="T83" fmla="*/ 80 h 968"/>
                <a:gd name="T84" fmla="*/ 20 w 467"/>
                <a:gd name="T85" fmla="*/ 68 h 968"/>
                <a:gd name="T86" fmla="*/ 23 w 467"/>
                <a:gd name="T87" fmla="*/ 57 h 968"/>
                <a:gd name="T88" fmla="*/ 26 w 467"/>
                <a:gd name="T89" fmla="*/ 47 h 968"/>
                <a:gd name="T90" fmla="*/ 30 w 467"/>
                <a:gd name="T91" fmla="*/ 37 h 968"/>
                <a:gd name="T92" fmla="*/ 34 w 467"/>
                <a:gd name="T93" fmla="*/ 29 h 968"/>
                <a:gd name="T94" fmla="*/ 37 w 467"/>
                <a:gd name="T95" fmla="*/ 21 h 968"/>
                <a:gd name="T96" fmla="*/ 41 w 467"/>
                <a:gd name="T97" fmla="*/ 16 h 968"/>
                <a:gd name="T98" fmla="*/ 43 w 467"/>
                <a:gd name="T99" fmla="*/ 14 h 968"/>
                <a:gd name="T100" fmla="*/ 45 w 467"/>
                <a:gd name="T101" fmla="*/ 12 h 968"/>
                <a:gd name="T102" fmla="*/ 47 w 467"/>
                <a:gd name="T103" fmla="*/ 12 h 968"/>
                <a:gd name="T104" fmla="*/ 49 w 467"/>
                <a:gd name="T105" fmla="*/ 11 h 968"/>
                <a:gd name="T106" fmla="*/ 50 w 467"/>
                <a:gd name="T107" fmla="*/ 9 h 968"/>
                <a:gd name="T108" fmla="*/ 51 w 467"/>
                <a:gd name="T109" fmla="*/ 9 h 968"/>
                <a:gd name="T110" fmla="*/ 51 w 467"/>
                <a:gd name="T111" fmla="*/ 9 h 968"/>
                <a:gd name="T112" fmla="*/ 51 w 467"/>
                <a:gd name="T113" fmla="*/ 8 h 968"/>
                <a:gd name="T114" fmla="*/ 49 w 467"/>
                <a:gd name="T115" fmla="*/ 5 h 968"/>
                <a:gd name="T116" fmla="*/ 47 w 467"/>
                <a:gd name="T117" fmla="*/ 2 h 968"/>
                <a:gd name="T118" fmla="*/ 46 w 467"/>
                <a:gd name="T119" fmla="*/ 2 h 968"/>
                <a:gd name="T120" fmla="*/ 46 w 467"/>
                <a:gd name="T121" fmla="*/ 0 h 96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67"/>
                <a:gd name="T184" fmla="*/ 0 h 968"/>
                <a:gd name="T185" fmla="*/ 467 w 467"/>
                <a:gd name="T186" fmla="*/ 968 h 96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67" h="968">
                  <a:moveTo>
                    <a:pt x="424" y="0"/>
                  </a:moveTo>
                  <a:lnTo>
                    <a:pt x="400" y="22"/>
                  </a:lnTo>
                  <a:lnTo>
                    <a:pt x="381" y="39"/>
                  </a:lnTo>
                  <a:lnTo>
                    <a:pt x="364" y="48"/>
                  </a:lnTo>
                  <a:lnTo>
                    <a:pt x="354" y="56"/>
                  </a:lnTo>
                  <a:lnTo>
                    <a:pt x="344" y="61"/>
                  </a:lnTo>
                  <a:lnTo>
                    <a:pt x="337" y="63"/>
                  </a:lnTo>
                  <a:lnTo>
                    <a:pt x="330" y="65"/>
                  </a:lnTo>
                  <a:lnTo>
                    <a:pt x="325" y="68"/>
                  </a:lnTo>
                  <a:lnTo>
                    <a:pt x="335" y="87"/>
                  </a:lnTo>
                  <a:lnTo>
                    <a:pt x="342" y="104"/>
                  </a:lnTo>
                  <a:lnTo>
                    <a:pt x="344" y="116"/>
                  </a:lnTo>
                  <a:lnTo>
                    <a:pt x="347" y="121"/>
                  </a:lnTo>
                  <a:lnTo>
                    <a:pt x="323" y="150"/>
                  </a:lnTo>
                  <a:lnTo>
                    <a:pt x="296" y="188"/>
                  </a:lnTo>
                  <a:lnTo>
                    <a:pt x="267" y="229"/>
                  </a:lnTo>
                  <a:lnTo>
                    <a:pt x="238" y="275"/>
                  </a:lnTo>
                  <a:lnTo>
                    <a:pt x="210" y="323"/>
                  </a:lnTo>
                  <a:lnTo>
                    <a:pt x="183" y="369"/>
                  </a:lnTo>
                  <a:lnTo>
                    <a:pt x="159" y="412"/>
                  </a:lnTo>
                  <a:lnTo>
                    <a:pt x="137" y="451"/>
                  </a:lnTo>
                  <a:lnTo>
                    <a:pt x="118" y="492"/>
                  </a:lnTo>
                  <a:lnTo>
                    <a:pt x="96" y="542"/>
                  </a:lnTo>
                  <a:lnTo>
                    <a:pt x="72" y="598"/>
                  </a:lnTo>
                  <a:lnTo>
                    <a:pt x="51" y="655"/>
                  </a:lnTo>
                  <a:lnTo>
                    <a:pt x="31" y="711"/>
                  </a:lnTo>
                  <a:lnTo>
                    <a:pt x="14" y="759"/>
                  </a:lnTo>
                  <a:lnTo>
                    <a:pt x="5" y="800"/>
                  </a:lnTo>
                  <a:lnTo>
                    <a:pt x="0" y="826"/>
                  </a:lnTo>
                  <a:lnTo>
                    <a:pt x="2" y="877"/>
                  </a:lnTo>
                  <a:lnTo>
                    <a:pt x="10" y="918"/>
                  </a:lnTo>
                  <a:lnTo>
                    <a:pt x="19" y="949"/>
                  </a:lnTo>
                  <a:lnTo>
                    <a:pt x="31" y="968"/>
                  </a:lnTo>
                  <a:lnTo>
                    <a:pt x="53" y="947"/>
                  </a:lnTo>
                  <a:lnTo>
                    <a:pt x="72" y="927"/>
                  </a:lnTo>
                  <a:lnTo>
                    <a:pt x="91" y="908"/>
                  </a:lnTo>
                  <a:lnTo>
                    <a:pt x="108" y="891"/>
                  </a:lnTo>
                  <a:lnTo>
                    <a:pt x="125" y="874"/>
                  </a:lnTo>
                  <a:lnTo>
                    <a:pt x="137" y="858"/>
                  </a:lnTo>
                  <a:lnTo>
                    <a:pt x="149" y="843"/>
                  </a:lnTo>
                  <a:lnTo>
                    <a:pt x="159" y="831"/>
                  </a:lnTo>
                  <a:lnTo>
                    <a:pt x="166" y="732"/>
                  </a:lnTo>
                  <a:lnTo>
                    <a:pt x="183" y="631"/>
                  </a:lnTo>
                  <a:lnTo>
                    <a:pt x="207" y="530"/>
                  </a:lnTo>
                  <a:lnTo>
                    <a:pt x="238" y="434"/>
                  </a:lnTo>
                  <a:lnTo>
                    <a:pt x="272" y="345"/>
                  </a:lnTo>
                  <a:lnTo>
                    <a:pt x="308" y="265"/>
                  </a:lnTo>
                  <a:lnTo>
                    <a:pt x="342" y="195"/>
                  </a:lnTo>
                  <a:lnTo>
                    <a:pt x="373" y="142"/>
                  </a:lnTo>
                  <a:lnTo>
                    <a:pt x="395" y="130"/>
                  </a:lnTo>
                  <a:lnTo>
                    <a:pt x="414" y="121"/>
                  </a:lnTo>
                  <a:lnTo>
                    <a:pt x="434" y="111"/>
                  </a:lnTo>
                  <a:lnTo>
                    <a:pt x="446" y="101"/>
                  </a:lnTo>
                  <a:lnTo>
                    <a:pt x="458" y="94"/>
                  </a:lnTo>
                  <a:lnTo>
                    <a:pt x="465" y="87"/>
                  </a:lnTo>
                  <a:lnTo>
                    <a:pt x="467" y="80"/>
                  </a:lnTo>
                  <a:lnTo>
                    <a:pt x="467" y="75"/>
                  </a:lnTo>
                  <a:lnTo>
                    <a:pt x="450" y="46"/>
                  </a:lnTo>
                  <a:lnTo>
                    <a:pt x="436" y="22"/>
                  </a:lnTo>
                  <a:lnTo>
                    <a:pt x="426" y="5"/>
                  </a:lnTo>
                  <a:lnTo>
                    <a:pt x="424" y="0"/>
                  </a:lnTo>
                  <a:close/>
                </a:path>
              </a:pathLst>
            </a:custGeom>
            <a:solidFill>
              <a:srgbClr val="9919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6" name="Freeform 29"/>
            <p:cNvSpPr>
              <a:spLocks/>
            </p:cNvSpPr>
            <p:nvPr/>
          </p:nvSpPr>
          <p:spPr bwMode="auto">
            <a:xfrm>
              <a:off x="3518" y="762"/>
              <a:ext cx="444" cy="554"/>
            </a:xfrm>
            <a:custGeom>
              <a:avLst/>
              <a:gdLst>
                <a:gd name="T0" fmla="*/ 36 w 569"/>
                <a:gd name="T1" fmla="*/ 46 h 710"/>
                <a:gd name="T2" fmla="*/ 40 w 569"/>
                <a:gd name="T3" fmla="*/ 40 h 710"/>
                <a:gd name="T4" fmla="*/ 40 w 569"/>
                <a:gd name="T5" fmla="*/ 34 h 710"/>
                <a:gd name="T6" fmla="*/ 38 w 569"/>
                <a:gd name="T7" fmla="*/ 27 h 710"/>
                <a:gd name="T8" fmla="*/ 36 w 569"/>
                <a:gd name="T9" fmla="*/ 25 h 710"/>
                <a:gd name="T10" fmla="*/ 34 w 569"/>
                <a:gd name="T11" fmla="*/ 25 h 710"/>
                <a:gd name="T12" fmla="*/ 31 w 569"/>
                <a:gd name="T13" fmla="*/ 24 h 710"/>
                <a:gd name="T14" fmla="*/ 28 w 569"/>
                <a:gd name="T15" fmla="*/ 23 h 710"/>
                <a:gd name="T16" fmla="*/ 25 w 569"/>
                <a:gd name="T17" fmla="*/ 23 h 710"/>
                <a:gd name="T18" fmla="*/ 23 w 569"/>
                <a:gd name="T19" fmla="*/ 21 h 710"/>
                <a:gd name="T20" fmla="*/ 22 w 569"/>
                <a:gd name="T21" fmla="*/ 19 h 710"/>
                <a:gd name="T22" fmla="*/ 21 w 569"/>
                <a:gd name="T23" fmla="*/ 16 h 710"/>
                <a:gd name="T24" fmla="*/ 19 w 569"/>
                <a:gd name="T25" fmla="*/ 14 h 710"/>
                <a:gd name="T26" fmla="*/ 16 w 569"/>
                <a:gd name="T27" fmla="*/ 14 h 710"/>
                <a:gd name="T28" fmla="*/ 12 w 569"/>
                <a:gd name="T29" fmla="*/ 14 h 710"/>
                <a:gd name="T30" fmla="*/ 9 w 569"/>
                <a:gd name="T31" fmla="*/ 14 h 710"/>
                <a:gd name="T32" fmla="*/ 7 w 569"/>
                <a:gd name="T33" fmla="*/ 14 h 710"/>
                <a:gd name="T34" fmla="*/ 5 w 569"/>
                <a:gd name="T35" fmla="*/ 14 h 710"/>
                <a:gd name="T36" fmla="*/ 3 w 569"/>
                <a:gd name="T37" fmla="*/ 14 h 710"/>
                <a:gd name="T38" fmla="*/ 2 w 569"/>
                <a:gd name="T39" fmla="*/ 13 h 710"/>
                <a:gd name="T40" fmla="*/ 2 w 569"/>
                <a:gd name="T41" fmla="*/ 12 h 710"/>
                <a:gd name="T42" fmla="*/ 2 w 569"/>
                <a:gd name="T43" fmla="*/ 7 h 710"/>
                <a:gd name="T44" fmla="*/ 2 w 569"/>
                <a:gd name="T45" fmla="*/ 4 h 710"/>
                <a:gd name="T46" fmla="*/ 7 w 569"/>
                <a:gd name="T47" fmla="*/ 4 h 710"/>
                <a:gd name="T48" fmla="*/ 12 w 569"/>
                <a:gd name="T49" fmla="*/ 4 h 710"/>
                <a:gd name="T50" fmla="*/ 16 w 569"/>
                <a:gd name="T51" fmla="*/ 4 h 710"/>
                <a:gd name="T52" fmla="*/ 25 w 569"/>
                <a:gd name="T53" fmla="*/ 0 h 710"/>
                <a:gd name="T54" fmla="*/ 40 w 569"/>
                <a:gd name="T55" fmla="*/ 4 h 710"/>
                <a:gd name="T56" fmla="*/ 41 w 569"/>
                <a:gd name="T57" fmla="*/ 4 h 710"/>
                <a:gd name="T58" fmla="*/ 44 w 569"/>
                <a:gd name="T59" fmla="*/ 7 h 710"/>
                <a:gd name="T60" fmla="*/ 46 w 569"/>
                <a:gd name="T61" fmla="*/ 11 h 710"/>
                <a:gd name="T62" fmla="*/ 49 w 569"/>
                <a:gd name="T63" fmla="*/ 14 h 710"/>
                <a:gd name="T64" fmla="*/ 52 w 569"/>
                <a:gd name="T65" fmla="*/ 18 h 710"/>
                <a:gd name="T66" fmla="*/ 53 w 569"/>
                <a:gd name="T67" fmla="*/ 21 h 710"/>
                <a:gd name="T68" fmla="*/ 53 w 569"/>
                <a:gd name="T69" fmla="*/ 24 h 710"/>
                <a:gd name="T70" fmla="*/ 53 w 569"/>
                <a:gd name="T71" fmla="*/ 24 h 710"/>
                <a:gd name="T72" fmla="*/ 52 w 569"/>
                <a:gd name="T73" fmla="*/ 27 h 710"/>
                <a:gd name="T74" fmla="*/ 55 w 569"/>
                <a:gd name="T75" fmla="*/ 31 h 710"/>
                <a:gd name="T76" fmla="*/ 59 w 569"/>
                <a:gd name="T77" fmla="*/ 36 h 710"/>
                <a:gd name="T78" fmla="*/ 60 w 569"/>
                <a:gd name="T79" fmla="*/ 42 h 710"/>
                <a:gd name="T80" fmla="*/ 60 w 569"/>
                <a:gd name="T81" fmla="*/ 51 h 710"/>
                <a:gd name="T82" fmla="*/ 57 w 569"/>
                <a:gd name="T83" fmla="*/ 64 h 710"/>
                <a:gd name="T84" fmla="*/ 55 w 569"/>
                <a:gd name="T85" fmla="*/ 68 h 710"/>
                <a:gd name="T86" fmla="*/ 53 w 569"/>
                <a:gd name="T87" fmla="*/ 69 h 710"/>
                <a:gd name="T88" fmla="*/ 51 w 569"/>
                <a:gd name="T89" fmla="*/ 70 h 710"/>
                <a:gd name="T90" fmla="*/ 48 w 569"/>
                <a:gd name="T91" fmla="*/ 73 h 710"/>
                <a:gd name="T92" fmla="*/ 46 w 569"/>
                <a:gd name="T93" fmla="*/ 74 h 710"/>
                <a:gd name="T94" fmla="*/ 44 w 569"/>
                <a:gd name="T95" fmla="*/ 76 h 710"/>
                <a:gd name="T96" fmla="*/ 42 w 569"/>
                <a:gd name="T97" fmla="*/ 76 h 710"/>
                <a:gd name="T98" fmla="*/ 41 w 569"/>
                <a:gd name="T99" fmla="*/ 76 h 710"/>
                <a:gd name="T100" fmla="*/ 37 w 569"/>
                <a:gd name="T101" fmla="*/ 76 h 710"/>
                <a:gd name="T102" fmla="*/ 34 w 569"/>
                <a:gd name="T103" fmla="*/ 73 h 710"/>
                <a:gd name="T104" fmla="*/ 34 w 569"/>
                <a:gd name="T105" fmla="*/ 73 h 710"/>
                <a:gd name="T106" fmla="*/ 36 w 569"/>
                <a:gd name="T107" fmla="*/ 71 h 710"/>
                <a:gd name="T108" fmla="*/ 37 w 569"/>
                <a:gd name="T109" fmla="*/ 68 h 710"/>
                <a:gd name="T110" fmla="*/ 37 w 569"/>
                <a:gd name="T111" fmla="*/ 63 h 710"/>
                <a:gd name="T112" fmla="*/ 37 w 569"/>
                <a:gd name="T113" fmla="*/ 62 h 710"/>
                <a:gd name="T114" fmla="*/ 36 w 569"/>
                <a:gd name="T115" fmla="*/ 60 h 710"/>
                <a:gd name="T116" fmla="*/ 34 w 569"/>
                <a:gd name="T117" fmla="*/ 59 h 710"/>
                <a:gd name="T118" fmla="*/ 32 w 569"/>
                <a:gd name="T119" fmla="*/ 54 h 710"/>
                <a:gd name="T120" fmla="*/ 33 w 569"/>
                <a:gd name="T121" fmla="*/ 51 h 710"/>
                <a:gd name="T122" fmla="*/ 34 w 569"/>
                <a:gd name="T123" fmla="*/ 48 h 7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69"/>
                <a:gd name="T187" fmla="*/ 0 h 710"/>
                <a:gd name="T188" fmla="*/ 569 w 569"/>
                <a:gd name="T189" fmla="*/ 710 h 7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69" h="710">
                  <a:moveTo>
                    <a:pt x="318" y="445"/>
                  </a:moveTo>
                  <a:lnTo>
                    <a:pt x="335" y="426"/>
                  </a:lnTo>
                  <a:lnTo>
                    <a:pt x="354" y="404"/>
                  </a:lnTo>
                  <a:lnTo>
                    <a:pt x="369" y="378"/>
                  </a:lnTo>
                  <a:lnTo>
                    <a:pt x="374" y="346"/>
                  </a:lnTo>
                  <a:lnTo>
                    <a:pt x="371" y="310"/>
                  </a:lnTo>
                  <a:lnTo>
                    <a:pt x="366" y="279"/>
                  </a:lnTo>
                  <a:lnTo>
                    <a:pt x="359" y="252"/>
                  </a:lnTo>
                  <a:lnTo>
                    <a:pt x="345" y="240"/>
                  </a:lnTo>
                  <a:lnTo>
                    <a:pt x="335" y="236"/>
                  </a:lnTo>
                  <a:lnTo>
                    <a:pt x="330" y="233"/>
                  </a:lnTo>
                  <a:lnTo>
                    <a:pt x="323" y="233"/>
                  </a:lnTo>
                  <a:lnTo>
                    <a:pt x="301" y="231"/>
                  </a:lnTo>
                  <a:lnTo>
                    <a:pt x="287" y="228"/>
                  </a:lnTo>
                  <a:lnTo>
                    <a:pt x="272" y="226"/>
                  </a:lnTo>
                  <a:lnTo>
                    <a:pt x="258" y="221"/>
                  </a:lnTo>
                  <a:lnTo>
                    <a:pt x="246" y="219"/>
                  </a:lnTo>
                  <a:lnTo>
                    <a:pt x="234" y="211"/>
                  </a:lnTo>
                  <a:lnTo>
                    <a:pt x="224" y="207"/>
                  </a:lnTo>
                  <a:lnTo>
                    <a:pt x="217" y="199"/>
                  </a:lnTo>
                  <a:lnTo>
                    <a:pt x="212" y="192"/>
                  </a:lnTo>
                  <a:lnTo>
                    <a:pt x="207" y="175"/>
                  </a:lnTo>
                  <a:lnTo>
                    <a:pt x="205" y="158"/>
                  </a:lnTo>
                  <a:lnTo>
                    <a:pt x="198" y="144"/>
                  </a:lnTo>
                  <a:lnTo>
                    <a:pt x="183" y="137"/>
                  </a:lnTo>
                  <a:lnTo>
                    <a:pt x="174" y="134"/>
                  </a:lnTo>
                  <a:lnTo>
                    <a:pt x="162" y="132"/>
                  </a:lnTo>
                  <a:lnTo>
                    <a:pt x="147" y="132"/>
                  </a:lnTo>
                  <a:lnTo>
                    <a:pt x="133" y="130"/>
                  </a:lnTo>
                  <a:lnTo>
                    <a:pt x="116" y="130"/>
                  </a:lnTo>
                  <a:lnTo>
                    <a:pt x="104" y="130"/>
                  </a:lnTo>
                  <a:lnTo>
                    <a:pt x="92" y="132"/>
                  </a:lnTo>
                  <a:lnTo>
                    <a:pt x="82" y="132"/>
                  </a:lnTo>
                  <a:lnTo>
                    <a:pt x="72" y="134"/>
                  </a:lnTo>
                  <a:lnTo>
                    <a:pt x="63" y="134"/>
                  </a:lnTo>
                  <a:lnTo>
                    <a:pt x="51" y="134"/>
                  </a:lnTo>
                  <a:lnTo>
                    <a:pt x="41" y="132"/>
                  </a:lnTo>
                  <a:lnTo>
                    <a:pt x="29" y="132"/>
                  </a:lnTo>
                  <a:lnTo>
                    <a:pt x="19" y="130"/>
                  </a:lnTo>
                  <a:lnTo>
                    <a:pt x="12" y="125"/>
                  </a:lnTo>
                  <a:lnTo>
                    <a:pt x="7" y="122"/>
                  </a:lnTo>
                  <a:lnTo>
                    <a:pt x="3" y="106"/>
                  </a:lnTo>
                  <a:lnTo>
                    <a:pt x="0" y="84"/>
                  </a:lnTo>
                  <a:lnTo>
                    <a:pt x="3" y="60"/>
                  </a:lnTo>
                  <a:lnTo>
                    <a:pt x="12" y="48"/>
                  </a:lnTo>
                  <a:lnTo>
                    <a:pt x="24" y="45"/>
                  </a:lnTo>
                  <a:lnTo>
                    <a:pt x="41" y="43"/>
                  </a:lnTo>
                  <a:lnTo>
                    <a:pt x="65" y="40"/>
                  </a:lnTo>
                  <a:lnTo>
                    <a:pt x="92" y="38"/>
                  </a:lnTo>
                  <a:lnTo>
                    <a:pt x="116" y="38"/>
                  </a:lnTo>
                  <a:lnTo>
                    <a:pt x="138" y="36"/>
                  </a:lnTo>
                  <a:lnTo>
                    <a:pt x="152" y="36"/>
                  </a:lnTo>
                  <a:lnTo>
                    <a:pt x="157" y="36"/>
                  </a:lnTo>
                  <a:lnTo>
                    <a:pt x="231" y="0"/>
                  </a:lnTo>
                  <a:lnTo>
                    <a:pt x="311" y="33"/>
                  </a:lnTo>
                  <a:lnTo>
                    <a:pt x="369" y="38"/>
                  </a:lnTo>
                  <a:lnTo>
                    <a:pt x="371" y="40"/>
                  </a:lnTo>
                  <a:lnTo>
                    <a:pt x="376" y="45"/>
                  </a:lnTo>
                  <a:lnTo>
                    <a:pt x="388" y="57"/>
                  </a:lnTo>
                  <a:lnTo>
                    <a:pt x="405" y="74"/>
                  </a:lnTo>
                  <a:lnTo>
                    <a:pt x="417" y="86"/>
                  </a:lnTo>
                  <a:lnTo>
                    <a:pt x="431" y="101"/>
                  </a:lnTo>
                  <a:lnTo>
                    <a:pt x="446" y="115"/>
                  </a:lnTo>
                  <a:lnTo>
                    <a:pt x="460" y="130"/>
                  </a:lnTo>
                  <a:lnTo>
                    <a:pt x="472" y="146"/>
                  </a:lnTo>
                  <a:lnTo>
                    <a:pt x="482" y="163"/>
                  </a:lnTo>
                  <a:lnTo>
                    <a:pt x="489" y="178"/>
                  </a:lnTo>
                  <a:lnTo>
                    <a:pt x="492" y="192"/>
                  </a:lnTo>
                  <a:lnTo>
                    <a:pt x="492" y="214"/>
                  </a:lnTo>
                  <a:lnTo>
                    <a:pt x="492" y="226"/>
                  </a:lnTo>
                  <a:lnTo>
                    <a:pt x="492" y="231"/>
                  </a:lnTo>
                  <a:lnTo>
                    <a:pt x="480" y="250"/>
                  </a:lnTo>
                  <a:lnTo>
                    <a:pt x="484" y="255"/>
                  </a:lnTo>
                  <a:lnTo>
                    <a:pt x="494" y="267"/>
                  </a:lnTo>
                  <a:lnTo>
                    <a:pt x="509" y="286"/>
                  </a:lnTo>
                  <a:lnTo>
                    <a:pt x="525" y="310"/>
                  </a:lnTo>
                  <a:lnTo>
                    <a:pt x="540" y="337"/>
                  </a:lnTo>
                  <a:lnTo>
                    <a:pt x="554" y="366"/>
                  </a:lnTo>
                  <a:lnTo>
                    <a:pt x="564" y="394"/>
                  </a:lnTo>
                  <a:lnTo>
                    <a:pt x="569" y="421"/>
                  </a:lnTo>
                  <a:lnTo>
                    <a:pt x="562" y="481"/>
                  </a:lnTo>
                  <a:lnTo>
                    <a:pt x="547" y="544"/>
                  </a:lnTo>
                  <a:lnTo>
                    <a:pt x="528" y="599"/>
                  </a:lnTo>
                  <a:lnTo>
                    <a:pt x="516" y="623"/>
                  </a:lnTo>
                  <a:lnTo>
                    <a:pt x="511" y="628"/>
                  </a:lnTo>
                  <a:lnTo>
                    <a:pt x="504" y="633"/>
                  </a:lnTo>
                  <a:lnTo>
                    <a:pt x="494" y="643"/>
                  </a:lnTo>
                  <a:lnTo>
                    <a:pt x="482" y="650"/>
                  </a:lnTo>
                  <a:lnTo>
                    <a:pt x="470" y="659"/>
                  </a:lnTo>
                  <a:lnTo>
                    <a:pt x="458" y="667"/>
                  </a:lnTo>
                  <a:lnTo>
                    <a:pt x="448" y="676"/>
                  </a:lnTo>
                  <a:lnTo>
                    <a:pt x="439" y="683"/>
                  </a:lnTo>
                  <a:lnTo>
                    <a:pt x="431" y="691"/>
                  </a:lnTo>
                  <a:lnTo>
                    <a:pt x="422" y="695"/>
                  </a:lnTo>
                  <a:lnTo>
                    <a:pt x="412" y="703"/>
                  </a:lnTo>
                  <a:lnTo>
                    <a:pt x="403" y="705"/>
                  </a:lnTo>
                  <a:lnTo>
                    <a:pt x="393" y="710"/>
                  </a:lnTo>
                  <a:lnTo>
                    <a:pt x="383" y="710"/>
                  </a:lnTo>
                  <a:lnTo>
                    <a:pt x="374" y="710"/>
                  </a:lnTo>
                  <a:lnTo>
                    <a:pt x="364" y="710"/>
                  </a:lnTo>
                  <a:lnTo>
                    <a:pt x="345" y="703"/>
                  </a:lnTo>
                  <a:lnTo>
                    <a:pt x="323" y="693"/>
                  </a:lnTo>
                  <a:lnTo>
                    <a:pt x="309" y="681"/>
                  </a:lnTo>
                  <a:lnTo>
                    <a:pt x="301" y="676"/>
                  </a:lnTo>
                  <a:lnTo>
                    <a:pt x="309" y="676"/>
                  </a:lnTo>
                  <a:lnTo>
                    <a:pt x="323" y="671"/>
                  </a:lnTo>
                  <a:lnTo>
                    <a:pt x="337" y="664"/>
                  </a:lnTo>
                  <a:lnTo>
                    <a:pt x="350" y="650"/>
                  </a:lnTo>
                  <a:lnTo>
                    <a:pt x="352" y="630"/>
                  </a:lnTo>
                  <a:lnTo>
                    <a:pt x="354" y="606"/>
                  </a:lnTo>
                  <a:lnTo>
                    <a:pt x="352" y="587"/>
                  </a:lnTo>
                  <a:lnTo>
                    <a:pt x="352" y="580"/>
                  </a:lnTo>
                  <a:lnTo>
                    <a:pt x="350" y="575"/>
                  </a:lnTo>
                  <a:lnTo>
                    <a:pt x="342" y="568"/>
                  </a:lnTo>
                  <a:lnTo>
                    <a:pt x="333" y="563"/>
                  </a:lnTo>
                  <a:lnTo>
                    <a:pt x="321" y="563"/>
                  </a:lnTo>
                  <a:lnTo>
                    <a:pt x="311" y="549"/>
                  </a:lnTo>
                  <a:lnTo>
                    <a:pt x="304" y="527"/>
                  </a:lnTo>
                  <a:lnTo>
                    <a:pt x="301" y="503"/>
                  </a:lnTo>
                  <a:lnTo>
                    <a:pt x="301" y="484"/>
                  </a:lnTo>
                  <a:lnTo>
                    <a:pt x="306" y="469"/>
                  </a:lnTo>
                  <a:lnTo>
                    <a:pt x="311" y="457"/>
                  </a:lnTo>
                  <a:lnTo>
                    <a:pt x="316" y="447"/>
                  </a:lnTo>
                  <a:lnTo>
                    <a:pt x="318" y="44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7" name="Freeform 30"/>
            <p:cNvSpPr>
              <a:spLocks/>
            </p:cNvSpPr>
            <p:nvPr/>
          </p:nvSpPr>
          <p:spPr bwMode="auto">
            <a:xfrm>
              <a:off x="3034" y="790"/>
              <a:ext cx="170" cy="226"/>
            </a:xfrm>
            <a:custGeom>
              <a:avLst/>
              <a:gdLst>
                <a:gd name="T0" fmla="*/ 24 w 217"/>
                <a:gd name="T1" fmla="*/ 2 h 289"/>
                <a:gd name="T2" fmla="*/ 24 w 217"/>
                <a:gd name="T3" fmla="*/ 8 h 289"/>
                <a:gd name="T4" fmla="*/ 22 w 217"/>
                <a:gd name="T5" fmla="*/ 12 h 289"/>
                <a:gd name="T6" fmla="*/ 20 w 217"/>
                <a:gd name="T7" fmla="*/ 16 h 289"/>
                <a:gd name="T8" fmla="*/ 16 w 217"/>
                <a:gd name="T9" fmla="*/ 18 h 289"/>
                <a:gd name="T10" fmla="*/ 13 w 217"/>
                <a:gd name="T11" fmla="*/ 21 h 289"/>
                <a:gd name="T12" fmla="*/ 8 w 217"/>
                <a:gd name="T13" fmla="*/ 25 h 289"/>
                <a:gd name="T14" fmla="*/ 4 w 217"/>
                <a:gd name="T15" fmla="*/ 28 h 289"/>
                <a:gd name="T16" fmla="*/ 2 w 217"/>
                <a:gd name="T17" fmla="*/ 32 h 289"/>
                <a:gd name="T18" fmla="*/ 2 w 217"/>
                <a:gd name="T19" fmla="*/ 32 h 289"/>
                <a:gd name="T20" fmla="*/ 2 w 217"/>
                <a:gd name="T21" fmla="*/ 32 h 289"/>
                <a:gd name="T22" fmla="*/ 0 w 217"/>
                <a:gd name="T23" fmla="*/ 31 h 289"/>
                <a:gd name="T24" fmla="*/ 0 w 217"/>
                <a:gd name="T25" fmla="*/ 31 h 289"/>
                <a:gd name="T26" fmla="*/ 2 w 217"/>
                <a:gd name="T27" fmla="*/ 27 h 289"/>
                <a:gd name="T28" fmla="*/ 4 w 217"/>
                <a:gd name="T29" fmla="*/ 25 h 289"/>
                <a:gd name="T30" fmla="*/ 6 w 217"/>
                <a:gd name="T31" fmla="*/ 22 h 289"/>
                <a:gd name="T32" fmla="*/ 9 w 217"/>
                <a:gd name="T33" fmla="*/ 20 h 289"/>
                <a:gd name="T34" fmla="*/ 13 w 217"/>
                <a:gd name="T35" fmla="*/ 16 h 289"/>
                <a:gd name="T36" fmla="*/ 15 w 217"/>
                <a:gd name="T37" fmla="*/ 14 h 289"/>
                <a:gd name="T38" fmla="*/ 16 w 217"/>
                <a:gd name="T39" fmla="*/ 11 h 289"/>
                <a:gd name="T40" fmla="*/ 19 w 217"/>
                <a:gd name="T41" fmla="*/ 9 h 289"/>
                <a:gd name="T42" fmla="*/ 19 w 217"/>
                <a:gd name="T43" fmla="*/ 8 h 289"/>
                <a:gd name="T44" fmla="*/ 19 w 217"/>
                <a:gd name="T45" fmla="*/ 7 h 289"/>
                <a:gd name="T46" fmla="*/ 19 w 217"/>
                <a:gd name="T47" fmla="*/ 6 h 289"/>
                <a:gd name="T48" fmla="*/ 18 w 217"/>
                <a:gd name="T49" fmla="*/ 5 h 289"/>
                <a:gd name="T50" fmla="*/ 16 w 217"/>
                <a:gd name="T51" fmla="*/ 5 h 289"/>
                <a:gd name="T52" fmla="*/ 13 w 217"/>
                <a:gd name="T53" fmla="*/ 7 h 289"/>
                <a:gd name="T54" fmla="*/ 12 w 217"/>
                <a:gd name="T55" fmla="*/ 8 h 289"/>
                <a:gd name="T56" fmla="*/ 10 w 217"/>
                <a:gd name="T57" fmla="*/ 9 h 289"/>
                <a:gd name="T58" fmla="*/ 10 w 217"/>
                <a:gd name="T59" fmla="*/ 9 h 289"/>
                <a:gd name="T60" fmla="*/ 10 w 217"/>
                <a:gd name="T61" fmla="*/ 8 h 289"/>
                <a:gd name="T62" fmla="*/ 10 w 217"/>
                <a:gd name="T63" fmla="*/ 7 h 289"/>
                <a:gd name="T64" fmla="*/ 10 w 217"/>
                <a:gd name="T65" fmla="*/ 6 h 289"/>
                <a:gd name="T66" fmla="*/ 12 w 217"/>
                <a:gd name="T67" fmla="*/ 5 h 289"/>
                <a:gd name="T68" fmla="*/ 13 w 217"/>
                <a:gd name="T69" fmla="*/ 4 h 289"/>
                <a:gd name="T70" fmla="*/ 13 w 217"/>
                <a:gd name="T71" fmla="*/ 2 h 289"/>
                <a:gd name="T72" fmla="*/ 15 w 217"/>
                <a:gd name="T73" fmla="*/ 2 h 289"/>
                <a:gd name="T74" fmla="*/ 16 w 217"/>
                <a:gd name="T75" fmla="*/ 2 h 289"/>
                <a:gd name="T76" fmla="*/ 19 w 217"/>
                <a:gd name="T77" fmla="*/ 2 h 289"/>
                <a:gd name="T78" fmla="*/ 20 w 217"/>
                <a:gd name="T79" fmla="*/ 0 h 289"/>
                <a:gd name="T80" fmla="*/ 21 w 217"/>
                <a:gd name="T81" fmla="*/ 2 h 289"/>
                <a:gd name="T82" fmla="*/ 21 w 217"/>
                <a:gd name="T83" fmla="*/ 2 h 289"/>
                <a:gd name="T84" fmla="*/ 24 w 217"/>
                <a:gd name="T85" fmla="*/ 2 h 289"/>
                <a:gd name="T86" fmla="*/ 24 w 217"/>
                <a:gd name="T87" fmla="*/ 2 h 289"/>
                <a:gd name="T88" fmla="*/ 24 w 217"/>
                <a:gd name="T89" fmla="*/ 2 h 28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17"/>
                <a:gd name="T136" fmla="*/ 0 h 289"/>
                <a:gd name="T137" fmla="*/ 217 w 217"/>
                <a:gd name="T138" fmla="*/ 289 h 28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17" h="289">
                  <a:moveTo>
                    <a:pt x="217" y="24"/>
                  </a:moveTo>
                  <a:lnTo>
                    <a:pt x="214" y="67"/>
                  </a:lnTo>
                  <a:lnTo>
                    <a:pt x="200" y="106"/>
                  </a:lnTo>
                  <a:lnTo>
                    <a:pt x="176" y="139"/>
                  </a:lnTo>
                  <a:lnTo>
                    <a:pt x="145" y="171"/>
                  </a:lnTo>
                  <a:lnTo>
                    <a:pt x="108" y="200"/>
                  </a:lnTo>
                  <a:lnTo>
                    <a:pt x="72" y="228"/>
                  </a:lnTo>
                  <a:lnTo>
                    <a:pt x="39" y="257"/>
                  </a:lnTo>
                  <a:lnTo>
                    <a:pt x="10" y="289"/>
                  </a:lnTo>
                  <a:lnTo>
                    <a:pt x="7" y="289"/>
                  </a:lnTo>
                  <a:lnTo>
                    <a:pt x="2" y="289"/>
                  </a:lnTo>
                  <a:lnTo>
                    <a:pt x="0" y="284"/>
                  </a:lnTo>
                  <a:lnTo>
                    <a:pt x="0" y="281"/>
                  </a:lnTo>
                  <a:lnTo>
                    <a:pt x="17" y="253"/>
                  </a:lnTo>
                  <a:lnTo>
                    <a:pt x="36" y="226"/>
                  </a:lnTo>
                  <a:lnTo>
                    <a:pt x="58" y="202"/>
                  </a:lnTo>
                  <a:lnTo>
                    <a:pt x="82" y="178"/>
                  </a:lnTo>
                  <a:lnTo>
                    <a:pt x="108" y="154"/>
                  </a:lnTo>
                  <a:lnTo>
                    <a:pt x="130" y="130"/>
                  </a:lnTo>
                  <a:lnTo>
                    <a:pt x="152" y="103"/>
                  </a:lnTo>
                  <a:lnTo>
                    <a:pt x="171" y="77"/>
                  </a:lnTo>
                  <a:lnTo>
                    <a:pt x="171" y="67"/>
                  </a:lnTo>
                  <a:lnTo>
                    <a:pt x="169" y="60"/>
                  </a:lnTo>
                  <a:lnTo>
                    <a:pt x="166" y="53"/>
                  </a:lnTo>
                  <a:lnTo>
                    <a:pt x="159" y="48"/>
                  </a:lnTo>
                  <a:lnTo>
                    <a:pt x="140" y="50"/>
                  </a:lnTo>
                  <a:lnTo>
                    <a:pt x="123" y="60"/>
                  </a:lnTo>
                  <a:lnTo>
                    <a:pt x="106" y="74"/>
                  </a:lnTo>
                  <a:lnTo>
                    <a:pt x="89" y="82"/>
                  </a:lnTo>
                  <a:lnTo>
                    <a:pt x="87" y="77"/>
                  </a:lnTo>
                  <a:lnTo>
                    <a:pt x="87" y="70"/>
                  </a:lnTo>
                  <a:lnTo>
                    <a:pt x="89" y="62"/>
                  </a:lnTo>
                  <a:lnTo>
                    <a:pt x="94" y="57"/>
                  </a:lnTo>
                  <a:lnTo>
                    <a:pt x="104" y="45"/>
                  </a:lnTo>
                  <a:lnTo>
                    <a:pt x="113" y="33"/>
                  </a:lnTo>
                  <a:lnTo>
                    <a:pt x="123" y="24"/>
                  </a:lnTo>
                  <a:lnTo>
                    <a:pt x="135" y="14"/>
                  </a:lnTo>
                  <a:lnTo>
                    <a:pt x="147" y="7"/>
                  </a:lnTo>
                  <a:lnTo>
                    <a:pt x="161" y="2"/>
                  </a:lnTo>
                  <a:lnTo>
                    <a:pt x="176" y="0"/>
                  </a:lnTo>
                  <a:lnTo>
                    <a:pt x="190" y="2"/>
                  </a:lnTo>
                  <a:lnTo>
                    <a:pt x="198" y="7"/>
                  </a:lnTo>
                  <a:lnTo>
                    <a:pt x="205" y="9"/>
                  </a:lnTo>
                  <a:lnTo>
                    <a:pt x="212" y="17"/>
                  </a:lnTo>
                  <a:lnTo>
                    <a:pt x="217"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8" name="Freeform 31"/>
            <p:cNvSpPr>
              <a:spLocks/>
            </p:cNvSpPr>
            <p:nvPr/>
          </p:nvSpPr>
          <p:spPr bwMode="auto">
            <a:xfrm>
              <a:off x="2957" y="1085"/>
              <a:ext cx="348" cy="337"/>
            </a:xfrm>
            <a:custGeom>
              <a:avLst/>
              <a:gdLst>
                <a:gd name="T0" fmla="*/ 11 w 446"/>
                <a:gd name="T1" fmla="*/ 2 h 431"/>
                <a:gd name="T2" fmla="*/ 9 w 446"/>
                <a:gd name="T3" fmla="*/ 9 h 431"/>
                <a:gd name="T4" fmla="*/ 9 w 446"/>
                <a:gd name="T5" fmla="*/ 17 h 431"/>
                <a:gd name="T6" fmla="*/ 8 w 446"/>
                <a:gd name="T7" fmla="*/ 26 h 431"/>
                <a:gd name="T8" fmla="*/ 10 w 446"/>
                <a:gd name="T9" fmla="*/ 34 h 431"/>
                <a:gd name="T10" fmla="*/ 12 w 446"/>
                <a:gd name="T11" fmla="*/ 35 h 431"/>
                <a:gd name="T12" fmla="*/ 12 w 446"/>
                <a:gd name="T13" fmla="*/ 36 h 431"/>
                <a:gd name="T14" fmla="*/ 14 w 446"/>
                <a:gd name="T15" fmla="*/ 37 h 431"/>
                <a:gd name="T16" fmla="*/ 16 w 446"/>
                <a:gd name="T17" fmla="*/ 37 h 431"/>
                <a:gd name="T18" fmla="*/ 17 w 446"/>
                <a:gd name="T19" fmla="*/ 38 h 431"/>
                <a:gd name="T20" fmla="*/ 18 w 446"/>
                <a:gd name="T21" fmla="*/ 38 h 431"/>
                <a:gd name="T22" fmla="*/ 20 w 446"/>
                <a:gd name="T23" fmla="*/ 38 h 431"/>
                <a:gd name="T24" fmla="*/ 21 w 446"/>
                <a:gd name="T25" fmla="*/ 39 h 431"/>
                <a:gd name="T26" fmla="*/ 24 w 446"/>
                <a:gd name="T27" fmla="*/ 40 h 431"/>
                <a:gd name="T28" fmla="*/ 28 w 446"/>
                <a:gd name="T29" fmla="*/ 41 h 431"/>
                <a:gd name="T30" fmla="*/ 31 w 446"/>
                <a:gd name="T31" fmla="*/ 41 h 431"/>
                <a:gd name="T32" fmla="*/ 34 w 446"/>
                <a:gd name="T33" fmla="*/ 41 h 431"/>
                <a:gd name="T34" fmla="*/ 37 w 446"/>
                <a:gd name="T35" fmla="*/ 42 h 431"/>
                <a:gd name="T36" fmla="*/ 41 w 446"/>
                <a:gd name="T37" fmla="*/ 43 h 431"/>
                <a:gd name="T38" fmla="*/ 44 w 446"/>
                <a:gd name="T39" fmla="*/ 44 h 431"/>
                <a:gd name="T40" fmla="*/ 48 w 446"/>
                <a:gd name="T41" fmla="*/ 45 h 431"/>
                <a:gd name="T42" fmla="*/ 48 w 446"/>
                <a:gd name="T43" fmla="*/ 45 h 431"/>
                <a:gd name="T44" fmla="*/ 48 w 446"/>
                <a:gd name="T45" fmla="*/ 46 h 431"/>
                <a:gd name="T46" fmla="*/ 48 w 446"/>
                <a:gd name="T47" fmla="*/ 46 h 431"/>
                <a:gd name="T48" fmla="*/ 47 w 446"/>
                <a:gd name="T49" fmla="*/ 47 h 431"/>
                <a:gd name="T50" fmla="*/ 46 w 446"/>
                <a:gd name="T51" fmla="*/ 47 h 431"/>
                <a:gd name="T52" fmla="*/ 44 w 446"/>
                <a:gd name="T53" fmla="*/ 46 h 431"/>
                <a:gd name="T54" fmla="*/ 43 w 446"/>
                <a:gd name="T55" fmla="*/ 46 h 431"/>
                <a:gd name="T56" fmla="*/ 41 w 446"/>
                <a:gd name="T57" fmla="*/ 46 h 431"/>
                <a:gd name="T58" fmla="*/ 40 w 446"/>
                <a:gd name="T59" fmla="*/ 45 h 431"/>
                <a:gd name="T60" fmla="*/ 37 w 446"/>
                <a:gd name="T61" fmla="*/ 45 h 431"/>
                <a:gd name="T62" fmla="*/ 36 w 446"/>
                <a:gd name="T63" fmla="*/ 45 h 431"/>
                <a:gd name="T64" fmla="*/ 34 w 446"/>
                <a:gd name="T65" fmla="*/ 45 h 431"/>
                <a:gd name="T66" fmla="*/ 31 w 446"/>
                <a:gd name="T67" fmla="*/ 45 h 431"/>
                <a:gd name="T68" fmla="*/ 27 w 446"/>
                <a:gd name="T69" fmla="*/ 45 h 431"/>
                <a:gd name="T70" fmla="*/ 23 w 446"/>
                <a:gd name="T71" fmla="*/ 45 h 431"/>
                <a:gd name="T72" fmla="*/ 20 w 446"/>
                <a:gd name="T73" fmla="*/ 45 h 431"/>
                <a:gd name="T74" fmla="*/ 16 w 446"/>
                <a:gd name="T75" fmla="*/ 45 h 431"/>
                <a:gd name="T76" fmla="*/ 12 w 446"/>
                <a:gd name="T77" fmla="*/ 44 h 431"/>
                <a:gd name="T78" fmla="*/ 9 w 446"/>
                <a:gd name="T79" fmla="*/ 44 h 431"/>
                <a:gd name="T80" fmla="*/ 7 w 446"/>
                <a:gd name="T81" fmla="*/ 41 h 431"/>
                <a:gd name="T82" fmla="*/ 4 w 446"/>
                <a:gd name="T83" fmla="*/ 38 h 431"/>
                <a:gd name="T84" fmla="*/ 2 w 446"/>
                <a:gd name="T85" fmla="*/ 35 h 431"/>
                <a:gd name="T86" fmla="*/ 2 w 446"/>
                <a:gd name="T87" fmla="*/ 32 h 431"/>
                <a:gd name="T88" fmla="*/ 0 w 446"/>
                <a:gd name="T89" fmla="*/ 27 h 431"/>
                <a:gd name="T90" fmla="*/ 0 w 446"/>
                <a:gd name="T91" fmla="*/ 13 h 431"/>
                <a:gd name="T92" fmla="*/ 2 w 446"/>
                <a:gd name="T93" fmla="*/ 10 h 431"/>
                <a:gd name="T94" fmla="*/ 2 w 446"/>
                <a:gd name="T95" fmla="*/ 7 h 431"/>
                <a:gd name="T96" fmla="*/ 3 w 446"/>
                <a:gd name="T97" fmla="*/ 3 h 431"/>
                <a:gd name="T98" fmla="*/ 5 w 446"/>
                <a:gd name="T99" fmla="*/ 2 h 431"/>
                <a:gd name="T100" fmla="*/ 7 w 446"/>
                <a:gd name="T101" fmla="*/ 0 h 431"/>
                <a:gd name="T102" fmla="*/ 9 w 446"/>
                <a:gd name="T103" fmla="*/ 0 h 431"/>
                <a:gd name="T104" fmla="*/ 9 w 446"/>
                <a:gd name="T105" fmla="*/ 2 h 431"/>
                <a:gd name="T106" fmla="*/ 11 w 446"/>
                <a:gd name="T107" fmla="*/ 2 h 4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46"/>
                <a:gd name="T163" fmla="*/ 0 h 431"/>
                <a:gd name="T164" fmla="*/ 446 w 446"/>
                <a:gd name="T165" fmla="*/ 431 h 43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46" h="431">
                  <a:moveTo>
                    <a:pt x="104" y="9"/>
                  </a:moveTo>
                  <a:lnTo>
                    <a:pt x="89" y="82"/>
                  </a:lnTo>
                  <a:lnTo>
                    <a:pt x="77" y="159"/>
                  </a:lnTo>
                  <a:lnTo>
                    <a:pt x="75" y="236"/>
                  </a:lnTo>
                  <a:lnTo>
                    <a:pt x="97" y="310"/>
                  </a:lnTo>
                  <a:lnTo>
                    <a:pt x="106" y="320"/>
                  </a:lnTo>
                  <a:lnTo>
                    <a:pt x="118" y="330"/>
                  </a:lnTo>
                  <a:lnTo>
                    <a:pt x="130" y="334"/>
                  </a:lnTo>
                  <a:lnTo>
                    <a:pt x="145" y="339"/>
                  </a:lnTo>
                  <a:lnTo>
                    <a:pt x="157" y="344"/>
                  </a:lnTo>
                  <a:lnTo>
                    <a:pt x="171" y="349"/>
                  </a:lnTo>
                  <a:lnTo>
                    <a:pt x="186" y="354"/>
                  </a:lnTo>
                  <a:lnTo>
                    <a:pt x="198" y="359"/>
                  </a:lnTo>
                  <a:lnTo>
                    <a:pt x="229" y="363"/>
                  </a:lnTo>
                  <a:lnTo>
                    <a:pt x="263" y="366"/>
                  </a:lnTo>
                  <a:lnTo>
                    <a:pt x="294" y="373"/>
                  </a:lnTo>
                  <a:lnTo>
                    <a:pt x="325" y="378"/>
                  </a:lnTo>
                  <a:lnTo>
                    <a:pt x="354" y="385"/>
                  </a:lnTo>
                  <a:lnTo>
                    <a:pt x="386" y="392"/>
                  </a:lnTo>
                  <a:lnTo>
                    <a:pt x="415" y="402"/>
                  </a:lnTo>
                  <a:lnTo>
                    <a:pt x="444" y="414"/>
                  </a:lnTo>
                  <a:lnTo>
                    <a:pt x="446" y="419"/>
                  </a:lnTo>
                  <a:lnTo>
                    <a:pt x="446" y="421"/>
                  </a:lnTo>
                  <a:lnTo>
                    <a:pt x="444" y="426"/>
                  </a:lnTo>
                  <a:lnTo>
                    <a:pt x="441" y="431"/>
                  </a:lnTo>
                  <a:lnTo>
                    <a:pt x="427" y="428"/>
                  </a:lnTo>
                  <a:lnTo>
                    <a:pt x="412" y="426"/>
                  </a:lnTo>
                  <a:lnTo>
                    <a:pt x="398" y="424"/>
                  </a:lnTo>
                  <a:lnTo>
                    <a:pt x="383" y="421"/>
                  </a:lnTo>
                  <a:lnTo>
                    <a:pt x="369" y="419"/>
                  </a:lnTo>
                  <a:lnTo>
                    <a:pt x="352" y="416"/>
                  </a:lnTo>
                  <a:lnTo>
                    <a:pt x="337" y="416"/>
                  </a:lnTo>
                  <a:lnTo>
                    <a:pt x="321" y="416"/>
                  </a:lnTo>
                  <a:lnTo>
                    <a:pt x="287" y="416"/>
                  </a:lnTo>
                  <a:lnTo>
                    <a:pt x="253" y="416"/>
                  </a:lnTo>
                  <a:lnTo>
                    <a:pt x="219" y="416"/>
                  </a:lnTo>
                  <a:lnTo>
                    <a:pt x="186" y="414"/>
                  </a:lnTo>
                  <a:lnTo>
                    <a:pt x="152" y="412"/>
                  </a:lnTo>
                  <a:lnTo>
                    <a:pt x="121" y="404"/>
                  </a:lnTo>
                  <a:lnTo>
                    <a:pt x="89" y="395"/>
                  </a:lnTo>
                  <a:lnTo>
                    <a:pt x="60" y="378"/>
                  </a:lnTo>
                  <a:lnTo>
                    <a:pt x="36" y="351"/>
                  </a:lnTo>
                  <a:lnTo>
                    <a:pt x="19" y="320"/>
                  </a:lnTo>
                  <a:lnTo>
                    <a:pt x="10" y="289"/>
                  </a:lnTo>
                  <a:lnTo>
                    <a:pt x="0" y="255"/>
                  </a:lnTo>
                  <a:lnTo>
                    <a:pt x="0" y="123"/>
                  </a:lnTo>
                  <a:lnTo>
                    <a:pt x="10" y="91"/>
                  </a:lnTo>
                  <a:lnTo>
                    <a:pt x="19" y="60"/>
                  </a:lnTo>
                  <a:lnTo>
                    <a:pt x="34" y="31"/>
                  </a:lnTo>
                  <a:lnTo>
                    <a:pt x="56" y="5"/>
                  </a:lnTo>
                  <a:lnTo>
                    <a:pt x="68" y="0"/>
                  </a:lnTo>
                  <a:lnTo>
                    <a:pt x="80" y="0"/>
                  </a:lnTo>
                  <a:lnTo>
                    <a:pt x="94" y="2"/>
                  </a:lnTo>
                  <a:lnTo>
                    <a:pt x="104"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9" name="Freeform 32"/>
            <p:cNvSpPr>
              <a:spLocks/>
            </p:cNvSpPr>
            <p:nvPr/>
          </p:nvSpPr>
          <p:spPr bwMode="auto">
            <a:xfrm>
              <a:off x="2688" y="1318"/>
              <a:ext cx="414" cy="362"/>
            </a:xfrm>
            <a:custGeom>
              <a:avLst/>
              <a:gdLst>
                <a:gd name="T0" fmla="*/ 3 w 530"/>
                <a:gd name="T1" fmla="*/ 5 h 463"/>
                <a:gd name="T2" fmla="*/ 4 w 530"/>
                <a:gd name="T3" fmla="*/ 9 h 463"/>
                <a:gd name="T4" fmla="*/ 5 w 530"/>
                <a:gd name="T5" fmla="*/ 13 h 463"/>
                <a:gd name="T6" fmla="*/ 7 w 530"/>
                <a:gd name="T7" fmla="*/ 17 h 463"/>
                <a:gd name="T8" fmla="*/ 9 w 530"/>
                <a:gd name="T9" fmla="*/ 21 h 463"/>
                <a:gd name="T10" fmla="*/ 12 w 530"/>
                <a:gd name="T11" fmla="*/ 25 h 463"/>
                <a:gd name="T12" fmla="*/ 16 w 530"/>
                <a:gd name="T13" fmla="*/ 28 h 463"/>
                <a:gd name="T14" fmla="*/ 18 w 530"/>
                <a:gd name="T15" fmla="*/ 32 h 463"/>
                <a:gd name="T16" fmla="*/ 23 w 530"/>
                <a:gd name="T17" fmla="*/ 35 h 463"/>
                <a:gd name="T18" fmla="*/ 27 w 530"/>
                <a:gd name="T19" fmla="*/ 37 h 463"/>
                <a:gd name="T20" fmla="*/ 29 w 530"/>
                <a:gd name="T21" fmla="*/ 40 h 463"/>
                <a:gd name="T22" fmla="*/ 34 w 530"/>
                <a:gd name="T23" fmla="*/ 41 h 463"/>
                <a:gd name="T24" fmla="*/ 37 w 530"/>
                <a:gd name="T25" fmla="*/ 44 h 463"/>
                <a:gd name="T26" fmla="*/ 41 w 530"/>
                <a:gd name="T27" fmla="*/ 45 h 463"/>
                <a:gd name="T28" fmla="*/ 45 w 530"/>
                <a:gd name="T29" fmla="*/ 45 h 463"/>
                <a:gd name="T30" fmla="*/ 49 w 530"/>
                <a:gd name="T31" fmla="*/ 47 h 463"/>
                <a:gd name="T32" fmla="*/ 54 w 530"/>
                <a:gd name="T33" fmla="*/ 47 h 463"/>
                <a:gd name="T34" fmla="*/ 55 w 530"/>
                <a:gd name="T35" fmla="*/ 47 h 463"/>
                <a:gd name="T36" fmla="*/ 55 w 530"/>
                <a:gd name="T37" fmla="*/ 47 h 463"/>
                <a:gd name="T38" fmla="*/ 56 w 530"/>
                <a:gd name="T39" fmla="*/ 47 h 463"/>
                <a:gd name="T40" fmla="*/ 57 w 530"/>
                <a:gd name="T41" fmla="*/ 47 h 463"/>
                <a:gd name="T42" fmla="*/ 57 w 530"/>
                <a:gd name="T43" fmla="*/ 49 h 463"/>
                <a:gd name="T44" fmla="*/ 57 w 530"/>
                <a:gd name="T45" fmla="*/ 49 h 463"/>
                <a:gd name="T46" fmla="*/ 55 w 530"/>
                <a:gd name="T47" fmla="*/ 50 h 463"/>
                <a:gd name="T48" fmla="*/ 53 w 530"/>
                <a:gd name="T49" fmla="*/ 51 h 463"/>
                <a:gd name="T50" fmla="*/ 52 w 530"/>
                <a:gd name="T51" fmla="*/ 50 h 463"/>
                <a:gd name="T52" fmla="*/ 50 w 530"/>
                <a:gd name="T53" fmla="*/ 50 h 463"/>
                <a:gd name="T54" fmla="*/ 48 w 530"/>
                <a:gd name="T55" fmla="*/ 50 h 463"/>
                <a:gd name="T56" fmla="*/ 47 w 530"/>
                <a:gd name="T57" fmla="*/ 49 h 463"/>
                <a:gd name="T58" fmla="*/ 45 w 530"/>
                <a:gd name="T59" fmla="*/ 50 h 463"/>
                <a:gd name="T60" fmla="*/ 35 w 530"/>
                <a:gd name="T61" fmla="*/ 49 h 463"/>
                <a:gd name="T62" fmla="*/ 35 w 530"/>
                <a:gd name="T63" fmla="*/ 49 h 463"/>
                <a:gd name="T64" fmla="*/ 33 w 530"/>
                <a:gd name="T65" fmla="*/ 47 h 463"/>
                <a:gd name="T66" fmla="*/ 29 w 530"/>
                <a:gd name="T67" fmla="*/ 47 h 463"/>
                <a:gd name="T68" fmla="*/ 27 w 530"/>
                <a:gd name="T69" fmla="*/ 46 h 463"/>
                <a:gd name="T70" fmla="*/ 25 w 530"/>
                <a:gd name="T71" fmla="*/ 45 h 463"/>
                <a:gd name="T72" fmla="*/ 22 w 530"/>
                <a:gd name="T73" fmla="*/ 44 h 463"/>
                <a:gd name="T74" fmla="*/ 20 w 530"/>
                <a:gd name="T75" fmla="*/ 42 h 463"/>
                <a:gd name="T76" fmla="*/ 17 w 530"/>
                <a:gd name="T77" fmla="*/ 41 h 463"/>
                <a:gd name="T78" fmla="*/ 16 w 530"/>
                <a:gd name="T79" fmla="*/ 39 h 463"/>
                <a:gd name="T80" fmla="*/ 9 w 530"/>
                <a:gd name="T81" fmla="*/ 34 h 463"/>
                <a:gd name="T82" fmla="*/ 7 w 530"/>
                <a:gd name="T83" fmla="*/ 30 h 463"/>
                <a:gd name="T84" fmla="*/ 5 w 530"/>
                <a:gd name="T85" fmla="*/ 27 h 463"/>
                <a:gd name="T86" fmla="*/ 4 w 530"/>
                <a:gd name="T87" fmla="*/ 25 h 463"/>
                <a:gd name="T88" fmla="*/ 2 w 530"/>
                <a:gd name="T89" fmla="*/ 23 h 463"/>
                <a:gd name="T90" fmla="*/ 2 w 530"/>
                <a:gd name="T91" fmla="*/ 18 h 463"/>
                <a:gd name="T92" fmla="*/ 2 w 530"/>
                <a:gd name="T93" fmla="*/ 13 h 463"/>
                <a:gd name="T94" fmla="*/ 2 w 530"/>
                <a:gd name="T95" fmla="*/ 8 h 463"/>
                <a:gd name="T96" fmla="*/ 0 w 530"/>
                <a:gd name="T97" fmla="*/ 3 h 463"/>
                <a:gd name="T98" fmla="*/ 2 w 530"/>
                <a:gd name="T99" fmla="*/ 2 h 463"/>
                <a:gd name="T100" fmla="*/ 2 w 530"/>
                <a:gd name="T101" fmla="*/ 2 h 463"/>
                <a:gd name="T102" fmla="*/ 2 w 530"/>
                <a:gd name="T103" fmla="*/ 2 h 463"/>
                <a:gd name="T104" fmla="*/ 2 w 530"/>
                <a:gd name="T105" fmla="*/ 0 h 463"/>
                <a:gd name="T106" fmla="*/ 2 w 530"/>
                <a:gd name="T107" fmla="*/ 2 h 463"/>
                <a:gd name="T108" fmla="*/ 2 w 530"/>
                <a:gd name="T109" fmla="*/ 2 h 463"/>
                <a:gd name="T110" fmla="*/ 3 w 530"/>
                <a:gd name="T111" fmla="*/ 4 h 463"/>
                <a:gd name="T112" fmla="*/ 3 w 530"/>
                <a:gd name="T113" fmla="*/ 5 h 46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30"/>
                <a:gd name="T172" fmla="*/ 0 h 463"/>
                <a:gd name="T173" fmla="*/ 530 w 530"/>
                <a:gd name="T174" fmla="*/ 463 h 46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30" h="463">
                  <a:moveTo>
                    <a:pt x="31" y="41"/>
                  </a:moveTo>
                  <a:lnTo>
                    <a:pt x="43" y="80"/>
                  </a:lnTo>
                  <a:lnTo>
                    <a:pt x="57" y="121"/>
                  </a:lnTo>
                  <a:lnTo>
                    <a:pt x="74" y="157"/>
                  </a:lnTo>
                  <a:lnTo>
                    <a:pt x="94" y="193"/>
                  </a:lnTo>
                  <a:lnTo>
                    <a:pt x="115" y="229"/>
                  </a:lnTo>
                  <a:lnTo>
                    <a:pt x="142" y="260"/>
                  </a:lnTo>
                  <a:lnTo>
                    <a:pt x="173" y="292"/>
                  </a:lnTo>
                  <a:lnTo>
                    <a:pt x="207" y="318"/>
                  </a:lnTo>
                  <a:lnTo>
                    <a:pt x="241" y="340"/>
                  </a:lnTo>
                  <a:lnTo>
                    <a:pt x="274" y="362"/>
                  </a:lnTo>
                  <a:lnTo>
                    <a:pt x="308" y="378"/>
                  </a:lnTo>
                  <a:lnTo>
                    <a:pt x="344" y="395"/>
                  </a:lnTo>
                  <a:lnTo>
                    <a:pt x="380" y="407"/>
                  </a:lnTo>
                  <a:lnTo>
                    <a:pt x="419" y="419"/>
                  </a:lnTo>
                  <a:lnTo>
                    <a:pt x="457" y="429"/>
                  </a:lnTo>
                  <a:lnTo>
                    <a:pt x="498" y="436"/>
                  </a:lnTo>
                  <a:lnTo>
                    <a:pt x="503" y="436"/>
                  </a:lnTo>
                  <a:lnTo>
                    <a:pt x="510" y="434"/>
                  </a:lnTo>
                  <a:lnTo>
                    <a:pt x="518" y="434"/>
                  </a:lnTo>
                  <a:lnTo>
                    <a:pt x="525" y="436"/>
                  </a:lnTo>
                  <a:lnTo>
                    <a:pt x="530" y="443"/>
                  </a:lnTo>
                  <a:lnTo>
                    <a:pt x="520" y="453"/>
                  </a:lnTo>
                  <a:lnTo>
                    <a:pt x="506" y="460"/>
                  </a:lnTo>
                  <a:lnTo>
                    <a:pt x="494" y="463"/>
                  </a:lnTo>
                  <a:lnTo>
                    <a:pt x="479" y="460"/>
                  </a:lnTo>
                  <a:lnTo>
                    <a:pt x="465" y="460"/>
                  </a:lnTo>
                  <a:lnTo>
                    <a:pt x="448" y="458"/>
                  </a:lnTo>
                  <a:lnTo>
                    <a:pt x="433" y="455"/>
                  </a:lnTo>
                  <a:lnTo>
                    <a:pt x="419" y="458"/>
                  </a:lnTo>
                  <a:lnTo>
                    <a:pt x="327" y="448"/>
                  </a:lnTo>
                  <a:lnTo>
                    <a:pt x="327" y="443"/>
                  </a:lnTo>
                  <a:lnTo>
                    <a:pt x="303" y="436"/>
                  </a:lnTo>
                  <a:lnTo>
                    <a:pt x="277" y="429"/>
                  </a:lnTo>
                  <a:lnTo>
                    <a:pt x="253" y="422"/>
                  </a:lnTo>
                  <a:lnTo>
                    <a:pt x="229" y="412"/>
                  </a:lnTo>
                  <a:lnTo>
                    <a:pt x="204" y="403"/>
                  </a:lnTo>
                  <a:lnTo>
                    <a:pt x="180" y="390"/>
                  </a:lnTo>
                  <a:lnTo>
                    <a:pt x="159" y="376"/>
                  </a:lnTo>
                  <a:lnTo>
                    <a:pt x="137" y="359"/>
                  </a:lnTo>
                  <a:lnTo>
                    <a:pt x="82" y="309"/>
                  </a:lnTo>
                  <a:lnTo>
                    <a:pt x="67" y="282"/>
                  </a:lnTo>
                  <a:lnTo>
                    <a:pt x="53" y="256"/>
                  </a:lnTo>
                  <a:lnTo>
                    <a:pt x="41" y="232"/>
                  </a:lnTo>
                  <a:lnTo>
                    <a:pt x="26" y="205"/>
                  </a:lnTo>
                  <a:lnTo>
                    <a:pt x="12" y="164"/>
                  </a:lnTo>
                  <a:lnTo>
                    <a:pt x="7" y="118"/>
                  </a:lnTo>
                  <a:lnTo>
                    <a:pt x="4" y="73"/>
                  </a:lnTo>
                  <a:lnTo>
                    <a:pt x="0" y="29"/>
                  </a:lnTo>
                  <a:lnTo>
                    <a:pt x="2" y="20"/>
                  </a:lnTo>
                  <a:lnTo>
                    <a:pt x="4" y="10"/>
                  </a:lnTo>
                  <a:lnTo>
                    <a:pt x="7" y="3"/>
                  </a:lnTo>
                  <a:lnTo>
                    <a:pt x="17" y="0"/>
                  </a:lnTo>
                  <a:lnTo>
                    <a:pt x="24" y="10"/>
                  </a:lnTo>
                  <a:lnTo>
                    <a:pt x="26" y="20"/>
                  </a:lnTo>
                  <a:lnTo>
                    <a:pt x="29" y="32"/>
                  </a:lnTo>
                  <a:lnTo>
                    <a:pt x="31"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0" name="Freeform 33"/>
            <p:cNvSpPr>
              <a:spLocks/>
            </p:cNvSpPr>
            <p:nvPr/>
          </p:nvSpPr>
          <p:spPr bwMode="auto">
            <a:xfrm>
              <a:off x="3089" y="1422"/>
              <a:ext cx="406" cy="816"/>
            </a:xfrm>
            <a:custGeom>
              <a:avLst/>
              <a:gdLst>
                <a:gd name="T0" fmla="*/ 52 w 520"/>
                <a:gd name="T1" fmla="*/ 4 h 1045"/>
                <a:gd name="T2" fmla="*/ 53 w 520"/>
                <a:gd name="T3" fmla="*/ 9 h 1045"/>
                <a:gd name="T4" fmla="*/ 56 w 520"/>
                <a:gd name="T5" fmla="*/ 12 h 1045"/>
                <a:gd name="T6" fmla="*/ 55 w 520"/>
                <a:gd name="T7" fmla="*/ 14 h 1045"/>
                <a:gd name="T8" fmla="*/ 53 w 520"/>
                <a:gd name="T9" fmla="*/ 14 h 1045"/>
                <a:gd name="T10" fmla="*/ 50 w 520"/>
                <a:gd name="T11" fmla="*/ 13 h 1045"/>
                <a:gd name="T12" fmla="*/ 47 w 520"/>
                <a:gd name="T13" fmla="*/ 9 h 1045"/>
                <a:gd name="T14" fmla="*/ 42 w 520"/>
                <a:gd name="T15" fmla="*/ 14 h 1045"/>
                <a:gd name="T16" fmla="*/ 42 w 520"/>
                <a:gd name="T17" fmla="*/ 16 h 1045"/>
                <a:gd name="T18" fmla="*/ 41 w 520"/>
                <a:gd name="T19" fmla="*/ 18 h 1045"/>
                <a:gd name="T20" fmla="*/ 41 w 520"/>
                <a:gd name="T21" fmla="*/ 18 h 1045"/>
                <a:gd name="T22" fmla="*/ 41 w 520"/>
                <a:gd name="T23" fmla="*/ 20 h 1045"/>
                <a:gd name="T24" fmla="*/ 40 w 520"/>
                <a:gd name="T25" fmla="*/ 18 h 1045"/>
                <a:gd name="T26" fmla="*/ 37 w 520"/>
                <a:gd name="T27" fmla="*/ 21 h 1045"/>
                <a:gd name="T28" fmla="*/ 34 w 520"/>
                <a:gd name="T29" fmla="*/ 27 h 1045"/>
                <a:gd name="T30" fmla="*/ 32 w 520"/>
                <a:gd name="T31" fmla="*/ 32 h 1045"/>
                <a:gd name="T32" fmla="*/ 29 w 520"/>
                <a:gd name="T33" fmla="*/ 37 h 1045"/>
                <a:gd name="T34" fmla="*/ 26 w 520"/>
                <a:gd name="T35" fmla="*/ 43 h 1045"/>
                <a:gd name="T36" fmla="*/ 23 w 520"/>
                <a:gd name="T37" fmla="*/ 49 h 1045"/>
                <a:gd name="T38" fmla="*/ 18 w 520"/>
                <a:gd name="T39" fmla="*/ 57 h 1045"/>
                <a:gd name="T40" fmla="*/ 14 w 520"/>
                <a:gd name="T41" fmla="*/ 67 h 1045"/>
                <a:gd name="T42" fmla="*/ 11 w 520"/>
                <a:gd name="T43" fmla="*/ 77 h 1045"/>
                <a:gd name="T44" fmla="*/ 8 w 520"/>
                <a:gd name="T45" fmla="*/ 87 h 1045"/>
                <a:gd name="T46" fmla="*/ 7 w 520"/>
                <a:gd name="T47" fmla="*/ 94 h 1045"/>
                <a:gd name="T48" fmla="*/ 7 w 520"/>
                <a:gd name="T49" fmla="*/ 98 h 1045"/>
                <a:gd name="T50" fmla="*/ 9 w 520"/>
                <a:gd name="T51" fmla="*/ 98 h 1045"/>
                <a:gd name="T52" fmla="*/ 12 w 520"/>
                <a:gd name="T53" fmla="*/ 97 h 1045"/>
                <a:gd name="T54" fmla="*/ 16 w 520"/>
                <a:gd name="T55" fmla="*/ 96 h 1045"/>
                <a:gd name="T56" fmla="*/ 18 w 520"/>
                <a:gd name="T57" fmla="*/ 94 h 1045"/>
                <a:gd name="T58" fmla="*/ 20 w 520"/>
                <a:gd name="T59" fmla="*/ 94 h 1045"/>
                <a:gd name="T60" fmla="*/ 21 w 520"/>
                <a:gd name="T61" fmla="*/ 94 h 1045"/>
                <a:gd name="T62" fmla="*/ 20 w 520"/>
                <a:gd name="T63" fmla="*/ 96 h 1045"/>
                <a:gd name="T64" fmla="*/ 18 w 520"/>
                <a:gd name="T65" fmla="*/ 98 h 1045"/>
                <a:gd name="T66" fmla="*/ 16 w 520"/>
                <a:gd name="T67" fmla="*/ 102 h 1045"/>
                <a:gd name="T68" fmla="*/ 12 w 520"/>
                <a:gd name="T69" fmla="*/ 105 h 1045"/>
                <a:gd name="T70" fmla="*/ 11 w 520"/>
                <a:gd name="T71" fmla="*/ 108 h 1045"/>
                <a:gd name="T72" fmla="*/ 9 w 520"/>
                <a:gd name="T73" fmla="*/ 112 h 1045"/>
                <a:gd name="T74" fmla="*/ 7 w 520"/>
                <a:gd name="T75" fmla="*/ 112 h 1045"/>
                <a:gd name="T76" fmla="*/ 5 w 520"/>
                <a:gd name="T77" fmla="*/ 112 h 1045"/>
                <a:gd name="T78" fmla="*/ 3 w 520"/>
                <a:gd name="T79" fmla="*/ 110 h 1045"/>
                <a:gd name="T80" fmla="*/ 2 w 520"/>
                <a:gd name="T81" fmla="*/ 105 h 1045"/>
                <a:gd name="T82" fmla="*/ 2 w 520"/>
                <a:gd name="T83" fmla="*/ 98 h 1045"/>
                <a:gd name="T84" fmla="*/ 2 w 520"/>
                <a:gd name="T85" fmla="*/ 91 h 1045"/>
                <a:gd name="T86" fmla="*/ 2 w 520"/>
                <a:gd name="T87" fmla="*/ 84 h 1045"/>
                <a:gd name="T88" fmla="*/ 5 w 520"/>
                <a:gd name="T89" fmla="*/ 77 h 1045"/>
                <a:gd name="T90" fmla="*/ 7 w 520"/>
                <a:gd name="T91" fmla="*/ 71 h 1045"/>
                <a:gd name="T92" fmla="*/ 9 w 520"/>
                <a:gd name="T93" fmla="*/ 66 h 1045"/>
                <a:gd name="T94" fmla="*/ 12 w 520"/>
                <a:gd name="T95" fmla="*/ 60 h 1045"/>
                <a:gd name="T96" fmla="*/ 14 w 520"/>
                <a:gd name="T97" fmla="*/ 55 h 1045"/>
                <a:gd name="T98" fmla="*/ 18 w 520"/>
                <a:gd name="T99" fmla="*/ 48 h 1045"/>
                <a:gd name="T100" fmla="*/ 23 w 520"/>
                <a:gd name="T101" fmla="*/ 37 h 1045"/>
                <a:gd name="T102" fmla="*/ 29 w 520"/>
                <a:gd name="T103" fmla="*/ 29 h 1045"/>
                <a:gd name="T104" fmla="*/ 34 w 520"/>
                <a:gd name="T105" fmla="*/ 21 h 1045"/>
                <a:gd name="T106" fmla="*/ 37 w 520"/>
                <a:gd name="T107" fmla="*/ 16 h 1045"/>
                <a:gd name="T108" fmla="*/ 34 w 520"/>
                <a:gd name="T109" fmla="*/ 13 h 1045"/>
                <a:gd name="T110" fmla="*/ 35 w 520"/>
                <a:gd name="T111" fmla="*/ 11 h 1045"/>
                <a:gd name="T112" fmla="*/ 41 w 520"/>
                <a:gd name="T113" fmla="*/ 7 h 1045"/>
                <a:gd name="T114" fmla="*/ 45 w 520"/>
                <a:gd name="T115" fmla="*/ 5 h 1045"/>
                <a:gd name="T116" fmla="*/ 48 w 520"/>
                <a:gd name="T117" fmla="*/ 2 h 1045"/>
                <a:gd name="T118" fmla="*/ 52 w 520"/>
                <a:gd name="T119" fmla="*/ 0 h 1045"/>
                <a:gd name="T120" fmla="*/ 52 w 520"/>
                <a:gd name="T121" fmla="*/ 2 h 104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520"/>
                <a:gd name="T184" fmla="*/ 0 h 1045"/>
                <a:gd name="T185" fmla="*/ 520 w 520"/>
                <a:gd name="T186" fmla="*/ 1045 h 104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20" h="1045">
                  <a:moveTo>
                    <a:pt x="479" y="7"/>
                  </a:moveTo>
                  <a:lnTo>
                    <a:pt x="479" y="36"/>
                  </a:lnTo>
                  <a:lnTo>
                    <a:pt x="487" y="65"/>
                  </a:lnTo>
                  <a:lnTo>
                    <a:pt x="499" y="89"/>
                  </a:lnTo>
                  <a:lnTo>
                    <a:pt x="520" y="108"/>
                  </a:lnTo>
                  <a:lnTo>
                    <a:pt x="520" y="115"/>
                  </a:lnTo>
                  <a:lnTo>
                    <a:pt x="518" y="123"/>
                  </a:lnTo>
                  <a:lnTo>
                    <a:pt x="513" y="127"/>
                  </a:lnTo>
                  <a:lnTo>
                    <a:pt x="506" y="130"/>
                  </a:lnTo>
                  <a:lnTo>
                    <a:pt x="491" y="130"/>
                  </a:lnTo>
                  <a:lnTo>
                    <a:pt x="477" y="127"/>
                  </a:lnTo>
                  <a:lnTo>
                    <a:pt x="465" y="123"/>
                  </a:lnTo>
                  <a:lnTo>
                    <a:pt x="455" y="113"/>
                  </a:lnTo>
                  <a:lnTo>
                    <a:pt x="436" y="89"/>
                  </a:lnTo>
                  <a:lnTo>
                    <a:pt x="393" y="118"/>
                  </a:lnTo>
                  <a:lnTo>
                    <a:pt x="395" y="127"/>
                  </a:lnTo>
                  <a:lnTo>
                    <a:pt x="397" y="139"/>
                  </a:lnTo>
                  <a:lnTo>
                    <a:pt x="395" y="152"/>
                  </a:lnTo>
                  <a:lnTo>
                    <a:pt x="390" y="164"/>
                  </a:lnTo>
                  <a:lnTo>
                    <a:pt x="388" y="166"/>
                  </a:lnTo>
                  <a:lnTo>
                    <a:pt x="385" y="171"/>
                  </a:lnTo>
                  <a:lnTo>
                    <a:pt x="383" y="173"/>
                  </a:lnTo>
                  <a:lnTo>
                    <a:pt x="378" y="178"/>
                  </a:lnTo>
                  <a:lnTo>
                    <a:pt x="373" y="178"/>
                  </a:lnTo>
                  <a:lnTo>
                    <a:pt x="371" y="176"/>
                  </a:lnTo>
                  <a:lnTo>
                    <a:pt x="366" y="173"/>
                  </a:lnTo>
                  <a:lnTo>
                    <a:pt x="364" y="171"/>
                  </a:lnTo>
                  <a:lnTo>
                    <a:pt x="347" y="195"/>
                  </a:lnTo>
                  <a:lnTo>
                    <a:pt x="330" y="219"/>
                  </a:lnTo>
                  <a:lnTo>
                    <a:pt x="315" y="243"/>
                  </a:lnTo>
                  <a:lnTo>
                    <a:pt x="303" y="270"/>
                  </a:lnTo>
                  <a:lnTo>
                    <a:pt x="291" y="294"/>
                  </a:lnTo>
                  <a:lnTo>
                    <a:pt x="279" y="320"/>
                  </a:lnTo>
                  <a:lnTo>
                    <a:pt x="265" y="347"/>
                  </a:lnTo>
                  <a:lnTo>
                    <a:pt x="250" y="371"/>
                  </a:lnTo>
                  <a:lnTo>
                    <a:pt x="238" y="400"/>
                  </a:lnTo>
                  <a:lnTo>
                    <a:pt x="224" y="428"/>
                  </a:lnTo>
                  <a:lnTo>
                    <a:pt x="209" y="457"/>
                  </a:lnTo>
                  <a:lnTo>
                    <a:pt x="195" y="484"/>
                  </a:lnTo>
                  <a:lnTo>
                    <a:pt x="173" y="530"/>
                  </a:lnTo>
                  <a:lnTo>
                    <a:pt x="152" y="573"/>
                  </a:lnTo>
                  <a:lnTo>
                    <a:pt x="132" y="619"/>
                  </a:lnTo>
                  <a:lnTo>
                    <a:pt x="115" y="667"/>
                  </a:lnTo>
                  <a:lnTo>
                    <a:pt x="99" y="713"/>
                  </a:lnTo>
                  <a:lnTo>
                    <a:pt x="87" y="761"/>
                  </a:lnTo>
                  <a:lnTo>
                    <a:pt x="75" y="811"/>
                  </a:lnTo>
                  <a:lnTo>
                    <a:pt x="65" y="860"/>
                  </a:lnTo>
                  <a:lnTo>
                    <a:pt x="62" y="874"/>
                  </a:lnTo>
                  <a:lnTo>
                    <a:pt x="62" y="891"/>
                  </a:lnTo>
                  <a:lnTo>
                    <a:pt x="65" y="905"/>
                  </a:lnTo>
                  <a:lnTo>
                    <a:pt x="72" y="917"/>
                  </a:lnTo>
                  <a:lnTo>
                    <a:pt x="84" y="910"/>
                  </a:lnTo>
                  <a:lnTo>
                    <a:pt x="99" y="905"/>
                  </a:lnTo>
                  <a:lnTo>
                    <a:pt x="111" y="898"/>
                  </a:lnTo>
                  <a:lnTo>
                    <a:pt x="125" y="891"/>
                  </a:lnTo>
                  <a:lnTo>
                    <a:pt x="137" y="886"/>
                  </a:lnTo>
                  <a:lnTo>
                    <a:pt x="152" y="879"/>
                  </a:lnTo>
                  <a:lnTo>
                    <a:pt x="164" y="874"/>
                  </a:lnTo>
                  <a:lnTo>
                    <a:pt x="178" y="869"/>
                  </a:lnTo>
                  <a:lnTo>
                    <a:pt x="183" y="869"/>
                  </a:lnTo>
                  <a:lnTo>
                    <a:pt x="185" y="869"/>
                  </a:lnTo>
                  <a:lnTo>
                    <a:pt x="190" y="869"/>
                  </a:lnTo>
                  <a:lnTo>
                    <a:pt x="193" y="872"/>
                  </a:lnTo>
                  <a:lnTo>
                    <a:pt x="185" y="888"/>
                  </a:lnTo>
                  <a:lnTo>
                    <a:pt x="176" y="900"/>
                  </a:lnTo>
                  <a:lnTo>
                    <a:pt x="161" y="912"/>
                  </a:lnTo>
                  <a:lnTo>
                    <a:pt x="152" y="929"/>
                  </a:lnTo>
                  <a:lnTo>
                    <a:pt x="140" y="944"/>
                  </a:lnTo>
                  <a:lnTo>
                    <a:pt x="130" y="958"/>
                  </a:lnTo>
                  <a:lnTo>
                    <a:pt x="120" y="973"/>
                  </a:lnTo>
                  <a:lnTo>
                    <a:pt x="111" y="987"/>
                  </a:lnTo>
                  <a:lnTo>
                    <a:pt x="101" y="1004"/>
                  </a:lnTo>
                  <a:lnTo>
                    <a:pt x="89" y="1018"/>
                  </a:lnTo>
                  <a:lnTo>
                    <a:pt x="77" y="1033"/>
                  </a:lnTo>
                  <a:lnTo>
                    <a:pt x="65" y="1045"/>
                  </a:lnTo>
                  <a:lnTo>
                    <a:pt x="60" y="1043"/>
                  </a:lnTo>
                  <a:lnTo>
                    <a:pt x="55" y="1043"/>
                  </a:lnTo>
                  <a:lnTo>
                    <a:pt x="53" y="1043"/>
                  </a:lnTo>
                  <a:lnTo>
                    <a:pt x="48" y="1043"/>
                  </a:lnTo>
                  <a:lnTo>
                    <a:pt x="34" y="1023"/>
                  </a:lnTo>
                  <a:lnTo>
                    <a:pt x="26" y="999"/>
                  </a:lnTo>
                  <a:lnTo>
                    <a:pt x="19" y="975"/>
                  </a:lnTo>
                  <a:lnTo>
                    <a:pt x="12" y="949"/>
                  </a:lnTo>
                  <a:lnTo>
                    <a:pt x="2" y="912"/>
                  </a:lnTo>
                  <a:lnTo>
                    <a:pt x="0" y="879"/>
                  </a:lnTo>
                  <a:lnTo>
                    <a:pt x="2" y="845"/>
                  </a:lnTo>
                  <a:lnTo>
                    <a:pt x="12" y="809"/>
                  </a:lnTo>
                  <a:lnTo>
                    <a:pt x="22" y="778"/>
                  </a:lnTo>
                  <a:lnTo>
                    <a:pt x="36" y="744"/>
                  </a:lnTo>
                  <a:lnTo>
                    <a:pt x="50" y="710"/>
                  </a:lnTo>
                  <a:lnTo>
                    <a:pt x="62" y="679"/>
                  </a:lnTo>
                  <a:lnTo>
                    <a:pt x="70" y="655"/>
                  </a:lnTo>
                  <a:lnTo>
                    <a:pt x="79" y="628"/>
                  </a:lnTo>
                  <a:lnTo>
                    <a:pt x="89" y="604"/>
                  </a:lnTo>
                  <a:lnTo>
                    <a:pt x="99" y="580"/>
                  </a:lnTo>
                  <a:lnTo>
                    <a:pt x="111" y="556"/>
                  </a:lnTo>
                  <a:lnTo>
                    <a:pt x="120" y="532"/>
                  </a:lnTo>
                  <a:lnTo>
                    <a:pt x="135" y="508"/>
                  </a:lnTo>
                  <a:lnTo>
                    <a:pt x="147" y="484"/>
                  </a:lnTo>
                  <a:lnTo>
                    <a:pt x="171" y="440"/>
                  </a:lnTo>
                  <a:lnTo>
                    <a:pt x="193" y="400"/>
                  </a:lnTo>
                  <a:lnTo>
                    <a:pt x="217" y="356"/>
                  </a:lnTo>
                  <a:lnTo>
                    <a:pt x="241" y="315"/>
                  </a:lnTo>
                  <a:lnTo>
                    <a:pt x="265" y="274"/>
                  </a:lnTo>
                  <a:lnTo>
                    <a:pt x="291" y="233"/>
                  </a:lnTo>
                  <a:lnTo>
                    <a:pt x="318" y="192"/>
                  </a:lnTo>
                  <a:lnTo>
                    <a:pt x="349" y="154"/>
                  </a:lnTo>
                  <a:lnTo>
                    <a:pt x="340" y="142"/>
                  </a:lnTo>
                  <a:lnTo>
                    <a:pt x="325" y="132"/>
                  </a:lnTo>
                  <a:lnTo>
                    <a:pt x="311" y="123"/>
                  </a:lnTo>
                  <a:lnTo>
                    <a:pt x="306" y="108"/>
                  </a:lnTo>
                  <a:lnTo>
                    <a:pt x="328" y="99"/>
                  </a:lnTo>
                  <a:lnTo>
                    <a:pt x="349" y="86"/>
                  </a:lnTo>
                  <a:lnTo>
                    <a:pt x="371" y="72"/>
                  </a:lnTo>
                  <a:lnTo>
                    <a:pt x="390" y="60"/>
                  </a:lnTo>
                  <a:lnTo>
                    <a:pt x="412" y="46"/>
                  </a:lnTo>
                  <a:lnTo>
                    <a:pt x="431" y="31"/>
                  </a:lnTo>
                  <a:lnTo>
                    <a:pt x="450" y="14"/>
                  </a:lnTo>
                  <a:lnTo>
                    <a:pt x="470" y="0"/>
                  </a:lnTo>
                  <a:lnTo>
                    <a:pt x="472" y="0"/>
                  </a:lnTo>
                  <a:lnTo>
                    <a:pt x="474" y="0"/>
                  </a:lnTo>
                  <a:lnTo>
                    <a:pt x="477" y="5"/>
                  </a:lnTo>
                  <a:lnTo>
                    <a:pt x="479"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1" name="Freeform 34"/>
            <p:cNvSpPr>
              <a:spLocks/>
            </p:cNvSpPr>
            <p:nvPr/>
          </p:nvSpPr>
          <p:spPr bwMode="auto">
            <a:xfrm>
              <a:off x="3155" y="1435"/>
              <a:ext cx="160" cy="356"/>
            </a:xfrm>
            <a:custGeom>
              <a:avLst/>
              <a:gdLst>
                <a:gd name="T0" fmla="*/ 22 w 205"/>
                <a:gd name="T1" fmla="*/ 2 h 455"/>
                <a:gd name="T2" fmla="*/ 21 w 205"/>
                <a:gd name="T3" fmla="*/ 3 h 455"/>
                <a:gd name="T4" fmla="*/ 20 w 205"/>
                <a:gd name="T5" fmla="*/ 5 h 455"/>
                <a:gd name="T6" fmla="*/ 18 w 205"/>
                <a:gd name="T7" fmla="*/ 6 h 455"/>
                <a:gd name="T8" fmla="*/ 18 w 205"/>
                <a:gd name="T9" fmla="*/ 8 h 455"/>
                <a:gd name="T10" fmla="*/ 17 w 205"/>
                <a:gd name="T11" fmla="*/ 10 h 455"/>
                <a:gd name="T12" fmla="*/ 16 w 205"/>
                <a:gd name="T13" fmla="*/ 12 h 455"/>
                <a:gd name="T14" fmla="*/ 16 w 205"/>
                <a:gd name="T15" fmla="*/ 13 h 455"/>
                <a:gd name="T16" fmla="*/ 14 w 205"/>
                <a:gd name="T17" fmla="*/ 15 h 455"/>
                <a:gd name="T18" fmla="*/ 12 w 205"/>
                <a:gd name="T19" fmla="*/ 16 h 455"/>
                <a:gd name="T20" fmla="*/ 12 w 205"/>
                <a:gd name="T21" fmla="*/ 18 h 455"/>
                <a:gd name="T22" fmla="*/ 10 w 205"/>
                <a:gd name="T23" fmla="*/ 20 h 455"/>
                <a:gd name="T24" fmla="*/ 9 w 205"/>
                <a:gd name="T25" fmla="*/ 21 h 455"/>
                <a:gd name="T26" fmla="*/ 9 w 205"/>
                <a:gd name="T27" fmla="*/ 23 h 455"/>
                <a:gd name="T28" fmla="*/ 11 w 205"/>
                <a:gd name="T29" fmla="*/ 23 h 455"/>
                <a:gd name="T30" fmla="*/ 12 w 205"/>
                <a:gd name="T31" fmla="*/ 25 h 455"/>
                <a:gd name="T32" fmla="*/ 12 w 205"/>
                <a:gd name="T33" fmla="*/ 26 h 455"/>
                <a:gd name="T34" fmla="*/ 11 w 205"/>
                <a:gd name="T35" fmla="*/ 28 h 455"/>
                <a:gd name="T36" fmla="*/ 9 w 205"/>
                <a:gd name="T37" fmla="*/ 31 h 455"/>
                <a:gd name="T38" fmla="*/ 9 w 205"/>
                <a:gd name="T39" fmla="*/ 34 h 455"/>
                <a:gd name="T40" fmla="*/ 7 w 205"/>
                <a:gd name="T41" fmla="*/ 35 h 455"/>
                <a:gd name="T42" fmla="*/ 7 w 205"/>
                <a:gd name="T43" fmla="*/ 39 h 455"/>
                <a:gd name="T44" fmla="*/ 5 w 205"/>
                <a:gd name="T45" fmla="*/ 42 h 455"/>
                <a:gd name="T46" fmla="*/ 5 w 205"/>
                <a:gd name="T47" fmla="*/ 46 h 455"/>
                <a:gd name="T48" fmla="*/ 5 w 205"/>
                <a:gd name="T49" fmla="*/ 49 h 455"/>
                <a:gd name="T50" fmla="*/ 4 w 205"/>
                <a:gd name="T51" fmla="*/ 50 h 455"/>
                <a:gd name="T52" fmla="*/ 4 w 205"/>
                <a:gd name="T53" fmla="*/ 50 h 455"/>
                <a:gd name="T54" fmla="*/ 3 w 205"/>
                <a:gd name="T55" fmla="*/ 50 h 455"/>
                <a:gd name="T56" fmla="*/ 3 w 205"/>
                <a:gd name="T57" fmla="*/ 49 h 455"/>
                <a:gd name="T58" fmla="*/ 2 w 205"/>
                <a:gd name="T59" fmla="*/ 44 h 455"/>
                <a:gd name="T60" fmla="*/ 2 w 205"/>
                <a:gd name="T61" fmla="*/ 39 h 455"/>
                <a:gd name="T62" fmla="*/ 4 w 205"/>
                <a:gd name="T63" fmla="*/ 34 h 455"/>
                <a:gd name="T64" fmla="*/ 5 w 205"/>
                <a:gd name="T65" fmla="*/ 28 h 455"/>
                <a:gd name="T66" fmla="*/ 3 w 205"/>
                <a:gd name="T67" fmla="*/ 28 h 455"/>
                <a:gd name="T68" fmla="*/ 2 w 205"/>
                <a:gd name="T69" fmla="*/ 27 h 455"/>
                <a:gd name="T70" fmla="*/ 2 w 205"/>
                <a:gd name="T71" fmla="*/ 27 h 455"/>
                <a:gd name="T72" fmla="*/ 0 w 205"/>
                <a:gd name="T73" fmla="*/ 25 h 455"/>
                <a:gd name="T74" fmla="*/ 2 w 205"/>
                <a:gd name="T75" fmla="*/ 23 h 455"/>
                <a:gd name="T76" fmla="*/ 2 w 205"/>
                <a:gd name="T77" fmla="*/ 21 h 455"/>
                <a:gd name="T78" fmla="*/ 2 w 205"/>
                <a:gd name="T79" fmla="*/ 20 h 455"/>
                <a:gd name="T80" fmla="*/ 3 w 205"/>
                <a:gd name="T81" fmla="*/ 18 h 455"/>
                <a:gd name="T82" fmla="*/ 5 w 205"/>
                <a:gd name="T83" fmla="*/ 16 h 455"/>
                <a:gd name="T84" fmla="*/ 7 w 205"/>
                <a:gd name="T85" fmla="*/ 14 h 455"/>
                <a:gd name="T86" fmla="*/ 8 w 205"/>
                <a:gd name="T87" fmla="*/ 13 h 455"/>
                <a:gd name="T88" fmla="*/ 9 w 205"/>
                <a:gd name="T89" fmla="*/ 11 h 455"/>
                <a:gd name="T90" fmla="*/ 21 w 205"/>
                <a:gd name="T91" fmla="*/ 0 h 455"/>
                <a:gd name="T92" fmla="*/ 21 w 205"/>
                <a:gd name="T93" fmla="*/ 0 h 455"/>
                <a:gd name="T94" fmla="*/ 21 w 205"/>
                <a:gd name="T95" fmla="*/ 0 h 455"/>
                <a:gd name="T96" fmla="*/ 22 w 205"/>
                <a:gd name="T97" fmla="*/ 2 h 455"/>
                <a:gd name="T98" fmla="*/ 22 w 205"/>
                <a:gd name="T99" fmla="*/ 2 h 45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05"/>
                <a:gd name="T151" fmla="*/ 0 h 455"/>
                <a:gd name="T152" fmla="*/ 205 w 205"/>
                <a:gd name="T153" fmla="*/ 455 h 45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05" h="455">
                  <a:moveTo>
                    <a:pt x="205" y="9"/>
                  </a:moveTo>
                  <a:lnTo>
                    <a:pt x="195" y="26"/>
                  </a:lnTo>
                  <a:lnTo>
                    <a:pt x="183" y="41"/>
                  </a:lnTo>
                  <a:lnTo>
                    <a:pt x="171" y="57"/>
                  </a:lnTo>
                  <a:lnTo>
                    <a:pt x="166" y="74"/>
                  </a:lnTo>
                  <a:lnTo>
                    <a:pt x="159" y="91"/>
                  </a:lnTo>
                  <a:lnTo>
                    <a:pt x="150" y="106"/>
                  </a:lnTo>
                  <a:lnTo>
                    <a:pt x="138" y="120"/>
                  </a:lnTo>
                  <a:lnTo>
                    <a:pt x="128" y="135"/>
                  </a:lnTo>
                  <a:lnTo>
                    <a:pt x="116" y="149"/>
                  </a:lnTo>
                  <a:lnTo>
                    <a:pt x="106" y="163"/>
                  </a:lnTo>
                  <a:lnTo>
                    <a:pt x="97" y="178"/>
                  </a:lnTo>
                  <a:lnTo>
                    <a:pt x="89" y="195"/>
                  </a:lnTo>
                  <a:lnTo>
                    <a:pt x="92" y="207"/>
                  </a:lnTo>
                  <a:lnTo>
                    <a:pt x="99" y="214"/>
                  </a:lnTo>
                  <a:lnTo>
                    <a:pt x="106" y="224"/>
                  </a:lnTo>
                  <a:lnTo>
                    <a:pt x="111" y="236"/>
                  </a:lnTo>
                  <a:lnTo>
                    <a:pt x="104" y="260"/>
                  </a:lnTo>
                  <a:lnTo>
                    <a:pt x="94" y="281"/>
                  </a:lnTo>
                  <a:lnTo>
                    <a:pt x="84" y="305"/>
                  </a:lnTo>
                  <a:lnTo>
                    <a:pt x="72" y="327"/>
                  </a:lnTo>
                  <a:lnTo>
                    <a:pt x="60" y="356"/>
                  </a:lnTo>
                  <a:lnTo>
                    <a:pt x="53" y="387"/>
                  </a:lnTo>
                  <a:lnTo>
                    <a:pt x="48" y="419"/>
                  </a:lnTo>
                  <a:lnTo>
                    <a:pt x="48" y="450"/>
                  </a:lnTo>
                  <a:lnTo>
                    <a:pt x="44" y="455"/>
                  </a:lnTo>
                  <a:lnTo>
                    <a:pt x="39" y="455"/>
                  </a:lnTo>
                  <a:lnTo>
                    <a:pt x="34" y="455"/>
                  </a:lnTo>
                  <a:lnTo>
                    <a:pt x="29" y="452"/>
                  </a:lnTo>
                  <a:lnTo>
                    <a:pt x="17" y="404"/>
                  </a:lnTo>
                  <a:lnTo>
                    <a:pt x="27" y="356"/>
                  </a:lnTo>
                  <a:lnTo>
                    <a:pt x="41" y="308"/>
                  </a:lnTo>
                  <a:lnTo>
                    <a:pt x="48" y="260"/>
                  </a:lnTo>
                  <a:lnTo>
                    <a:pt x="34" y="257"/>
                  </a:lnTo>
                  <a:lnTo>
                    <a:pt x="19" y="253"/>
                  </a:lnTo>
                  <a:lnTo>
                    <a:pt x="7" y="243"/>
                  </a:lnTo>
                  <a:lnTo>
                    <a:pt x="0" y="231"/>
                  </a:lnTo>
                  <a:lnTo>
                    <a:pt x="5" y="212"/>
                  </a:lnTo>
                  <a:lnTo>
                    <a:pt x="12" y="192"/>
                  </a:lnTo>
                  <a:lnTo>
                    <a:pt x="22" y="178"/>
                  </a:lnTo>
                  <a:lnTo>
                    <a:pt x="34" y="161"/>
                  </a:lnTo>
                  <a:lnTo>
                    <a:pt x="48" y="147"/>
                  </a:lnTo>
                  <a:lnTo>
                    <a:pt x="60" y="132"/>
                  </a:lnTo>
                  <a:lnTo>
                    <a:pt x="75" y="118"/>
                  </a:lnTo>
                  <a:lnTo>
                    <a:pt x="87" y="101"/>
                  </a:lnTo>
                  <a:lnTo>
                    <a:pt x="191" y="0"/>
                  </a:lnTo>
                  <a:lnTo>
                    <a:pt x="195" y="0"/>
                  </a:lnTo>
                  <a:lnTo>
                    <a:pt x="200" y="0"/>
                  </a:lnTo>
                  <a:lnTo>
                    <a:pt x="203" y="4"/>
                  </a:lnTo>
                  <a:lnTo>
                    <a:pt x="205"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2" name="Freeform 35"/>
            <p:cNvSpPr>
              <a:spLocks/>
            </p:cNvSpPr>
            <p:nvPr/>
          </p:nvSpPr>
          <p:spPr bwMode="auto">
            <a:xfrm>
              <a:off x="3638" y="1441"/>
              <a:ext cx="449" cy="658"/>
            </a:xfrm>
            <a:custGeom>
              <a:avLst/>
              <a:gdLst>
                <a:gd name="T0" fmla="*/ 38 w 574"/>
                <a:gd name="T1" fmla="*/ 18 h 843"/>
                <a:gd name="T2" fmla="*/ 41 w 574"/>
                <a:gd name="T3" fmla="*/ 21 h 843"/>
                <a:gd name="T4" fmla="*/ 45 w 574"/>
                <a:gd name="T5" fmla="*/ 25 h 843"/>
                <a:gd name="T6" fmla="*/ 48 w 574"/>
                <a:gd name="T7" fmla="*/ 28 h 843"/>
                <a:gd name="T8" fmla="*/ 52 w 574"/>
                <a:gd name="T9" fmla="*/ 33 h 843"/>
                <a:gd name="T10" fmla="*/ 55 w 574"/>
                <a:gd name="T11" fmla="*/ 38 h 843"/>
                <a:gd name="T12" fmla="*/ 58 w 574"/>
                <a:gd name="T13" fmla="*/ 44 h 843"/>
                <a:gd name="T14" fmla="*/ 60 w 574"/>
                <a:gd name="T15" fmla="*/ 50 h 843"/>
                <a:gd name="T16" fmla="*/ 63 w 574"/>
                <a:gd name="T17" fmla="*/ 59 h 843"/>
                <a:gd name="T18" fmla="*/ 63 w 574"/>
                <a:gd name="T19" fmla="*/ 68 h 843"/>
                <a:gd name="T20" fmla="*/ 59 w 574"/>
                <a:gd name="T21" fmla="*/ 76 h 843"/>
                <a:gd name="T22" fmla="*/ 56 w 574"/>
                <a:gd name="T23" fmla="*/ 81 h 843"/>
                <a:gd name="T24" fmla="*/ 50 w 574"/>
                <a:gd name="T25" fmla="*/ 84 h 843"/>
                <a:gd name="T26" fmla="*/ 45 w 574"/>
                <a:gd name="T27" fmla="*/ 87 h 843"/>
                <a:gd name="T28" fmla="*/ 38 w 574"/>
                <a:gd name="T29" fmla="*/ 89 h 843"/>
                <a:gd name="T30" fmla="*/ 32 w 574"/>
                <a:gd name="T31" fmla="*/ 91 h 843"/>
                <a:gd name="T32" fmla="*/ 25 w 574"/>
                <a:gd name="T33" fmla="*/ 91 h 843"/>
                <a:gd name="T34" fmla="*/ 18 w 574"/>
                <a:gd name="T35" fmla="*/ 91 h 843"/>
                <a:gd name="T36" fmla="*/ 14 w 574"/>
                <a:gd name="T37" fmla="*/ 90 h 843"/>
                <a:gd name="T38" fmla="*/ 13 w 574"/>
                <a:gd name="T39" fmla="*/ 89 h 843"/>
                <a:gd name="T40" fmla="*/ 13 w 574"/>
                <a:gd name="T41" fmla="*/ 88 h 843"/>
                <a:gd name="T42" fmla="*/ 13 w 574"/>
                <a:gd name="T43" fmla="*/ 87 h 843"/>
                <a:gd name="T44" fmla="*/ 14 w 574"/>
                <a:gd name="T45" fmla="*/ 87 h 843"/>
                <a:gd name="T46" fmla="*/ 18 w 574"/>
                <a:gd name="T47" fmla="*/ 87 h 843"/>
                <a:gd name="T48" fmla="*/ 23 w 574"/>
                <a:gd name="T49" fmla="*/ 87 h 843"/>
                <a:gd name="T50" fmla="*/ 31 w 574"/>
                <a:gd name="T51" fmla="*/ 86 h 843"/>
                <a:gd name="T52" fmla="*/ 38 w 574"/>
                <a:gd name="T53" fmla="*/ 84 h 843"/>
                <a:gd name="T54" fmla="*/ 44 w 574"/>
                <a:gd name="T55" fmla="*/ 80 h 843"/>
                <a:gd name="T56" fmla="*/ 51 w 574"/>
                <a:gd name="T57" fmla="*/ 73 h 843"/>
                <a:gd name="T58" fmla="*/ 53 w 574"/>
                <a:gd name="T59" fmla="*/ 59 h 843"/>
                <a:gd name="T60" fmla="*/ 51 w 574"/>
                <a:gd name="T61" fmla="*/ 48 h 843"/>
                <a:gd name="T62" fmla="*/ 47 w 574"/>
                <a:gd name="T63" fmla="*/ 41 h 843"/>
                <a:gd name="T64" fmla="*/ 41 w 574"/>
                <a:gd name="T65" fmla="*/ 33 h 843"/>
                <a:gd name="T66" fmla="*/ 35 w 574"/>
                <a:gd name="T67" fmla="*/ 26 h 843"/>
                <a:gd name="T68" fmla="*/ 28 w 574"/>
                <a:gd name="T69" fmla="*/ 20 h 843"/>
                <a:gd name="T70" fmla="*/ 21 w 574"/>
                <a:gd name="T71" fmla="*/ 13 h 843"/>
                <a:gd name="T72" fmla="*/ 13 w 574"/>
                <a:gd name="T73" fmla="*/ 9 h 843"/>
                <a:gd name="T74" fmla="*/ 5 w 574"/>
                <a:gd name="T75" fmla="*/ 4 h 843"/>
                <a:gd name="T76" fmla="*/ 0 w 574"/>
                <a:gd name="T77" fmla="*/ 2 h 843"/>
                <a:gd name="T78" fmla="*/ 0 w 574"/>
                <a:gd name="T79" fmla="*/ 2 h 843"/>
                <a:gd name="T80" fmla="*/ 5 w 574"/>
                <a:gd name="T81" fmla="*/ 2 h 843"/>
                <a:gd name="T82" fmla="*/ 14 w 574"/>
                <a:gd name="T83" fmla="*/ 4 h 843"/>
                <a:gd name="T84" fmla="*/ 23 w 574"/>
                <a:gd name="T85" fmla="*/ 9 h 843"/>
                <a:gd name="T86" fmla="*/ 32 w 574"/>
                <a:gd name="T87" fmla="*/ 13 h 84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74"/>
                <a:gd name="T133" fmla="*/ 0 h 843"/>
                <a:gd name="T134" fmla="*/ 574 w 574"/>
                <a:gd name="T135" fmla="*/ 843 h 84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74" h="843">
                  <a:moveTo>
                    <a:pt x="326" y="152"/>
                  </a:moveTo>
                  <a:lnTo>
                    <a:pt x="343" y="166"/>
                  </a:lnTo>
                  <a:lnTo>
                    <a:pt x="357" y="183"/>
                  </a:lnTo>
                  <a:lnTo>
                    <a:pt x="374" y="197"/>
                  </a:lnTo>
                  <a:lnTo>
                    <a:pt x="391" y="214"/>
                  </a:lnTo>
                  <a:lnTo>
                    <a:pt x="408" y="231"/>
                  </a:lnTo>
                  <a:lnTo>
                    <a:pt x="422" y="248"/>
                  </a:lnTo>
                  <a:lnTo>
                    <a:pt x="436" y="267"/>
                  </a:lnTo>
                  <a:lnTo>
                    <a:pt x="449" y="284"/>
                  </a:lnTo>
                  <a:lnTo>
                    <a:pt x="468" y="308"/>
                  </a:lnTo>
                  <a:lnTo>
                    <a:pt x="485" y="332"/>
                  </a:lnTo>
                  <a:lnTo>
                    <a:pt x="502" y="359"/>
                  </a:lnTo>
                  <a:lnTo>
                    <a:pt x="516" y="385"/>
                  </a:lnTo>
                  <a:lnTo>
                    <a:pt x="530" y="412"/>
                  </a:lnTo>
                  <a:lnTo>
                    <a:pt x="542" y="438"/>
                  </a:lnTo>
                  <a:lnTo>
                    <a:pt x="555" y="465"/>
                  </a:lnTo>
                  <a:lnTo>
                    <a:pt x="564" y="494"/>
                  </a:lnTo>
                  <a:lnTo>
                    <a:pt x="571" y="539"/>
                  </a:lnTo>
                  <a:lnTo>
                    <a:pt x="574" y="585"/>
                  </a:lnTo>
                  <a:lnTo>
                    <a:pt x="571" y="633"/>
                  </a:lnTo>
                  <a:lnTo>
                    <a:pt x="557" y="677"/>
                  </a:lnTo>
                  <a:lnTo>
                    <a:pt x="542" y="703"/>
                  </a:lnTo>
                  <a:lnTo>
                    <a:pt x="526" y="727"/>
                  </a:lnTo>
                  <a:lnTo>
                    <a:pt x="504" y="749"/>
                  </a:lnTo>
                  <a:lnTo>
                    <a:pt x="482" y="768"/>
                  </a:lnTo>
                  <a:lnTo>
                    <a:pt x="458" y="787"/>
                  </a:lnTo>
                  <a:lnTo>
                    <a:pt x="434" y="802"/>
                  </a:lnTo>
                  <a:lnTo>
                    <a:pt x="408" y="814"/>
                  </a:lnTo>
                  <a:lnTo>
                    <a:pt x="381" y="821"/>
                  </a:lnTo>
                  <a:lnTo>
                    <a:pt x="352" y="826"/>
                  </a:lnTo>
                  <a:lnTo>
                    <a:pt x="321" y="831"/>
                  </a:lnTo>
                  <a:lnTo>
                    <a:pt x="290" y="836"/>
                  </a:lnTo>
                  <a:lnTo>
                    <a:pt x="261" y="840"/>
                  </a:lnTo>
                  <a:lnTo>
                    <a:pt x="229" y="843"/>
                  </a:lnTo>
                  <a:lnTo>
                    <a:pt x="198" y="843"/>
                  </a:lnTo>
                  <a:lnTo>
                    <a:pt x="167" y="840"/>
                  </a:lnTo>
                  <a:lnTo>
                    <a:pt x="138" y="836"/>
                  </a:lnTo>
                  <a:lnTo>
                    <a:pt x="130" y="833"/>
                  </a:lnTo>
                  <a:lnTo>
                    <a:pt x="126" y="833"/>
                  </a:lnTo>
                  <a:lnTo>
                    <a:pt x="118" y="828"/>
                  </a:lnTo>
                  <a:lnTo>
                    <a:pt x="114" y="823"/>
                  </a:lnTo>
                  <a:lnTo>
                    <a:pt x="114" y="821"/>
                  </a:lnTo>
                  <a:lnTo>
                    <a:pt x="114" y="819"/>
                  </a:lnTo>
                  <a:lnTo>
                    <a:pt x="130" y="814"/>
                  </a:lnTo>
                  <a:lnTo>
                    <a:pt x="147" y="814"/>
                  </a:lnTo>
                  <a:lnTo>
                    <a:pt x="167" y="816"/>
                  </a:lnTo>
                  <a:lnTo>
                    <a:pt x="183" y="811"/>
                  </a:lnTo>
                  <a:lnTo>
                    <a:pt x="217" y="809"/>
                  </a:lnTo>
                  <a:lnTo>
                    <a:pt x="249" y="804"/>
                  </a:lnTo>
                  <a:lnTo>
                    <a:pt x="280" y="799"/>
                  </a:lnTo>
                  <a:lnTo>
                    <a:pt x="311" y="790"/>
                  </a:lnTo>
                  <a:lnTo>
                    <a:pt x="340" y="778"/>
                  </a:lnTo>
                  <a:lnTo>
                    <a:pt x="369" y="763"/>
                  </a:lnTo>
                  <a:lnTo>
                    <a:pt x="396" y="746"/>
                  </a:lnTo>
                  <a:lnTo>
                    <a:pt x="420" y="725"/>
                  </a:lnTo>
                  <a:lnTo>
                    <a:pt x="461" y="677"/>
                  </a:lnTo>
                  <a:lnTo>
                    <a:pt x="480" y="619"/>
                  </a:lnTo>
                  <a:lnTo>
                    <a:pt x="482" y="556"/>
                  </a:lnTo>
                  <a:lnTo>
                    <a:pt x="480" y="494"/>
                  </a:lnTo>
                  <a:lnTo>
                    <a:pt x="465" y="455"/>
                  </a:lnTo>
                  <a:lnTo>
                    <a:pt x="446" y="416"/>
                  </a:lnTo>
                  <a:lnTo>
                    <a:pt x="427" y="378"/>
                  </a:lnTo>
                  <a:lnTo>
                    <a:pt x="403" y="342"/>
                  </a:lnTo>
                  <a:lnTo>
                    <a:pt x="379" y="306"/>
                  </a:lnTo>
                  <a:lnTo>
                    <a:pt x="350" y="272"/>
                  </a:lnTo>
                  <a:lnTo>
                    <a:pt x="321" y="238"/>
                  </a:lnTo>
                  <a:lnTo>
                    <a:pt x="292" y="207"/>
                  </a:lnTo>
                  <a:lnTo>
                    <a:pt x="258" y="178"/>
                  </a:lnTo>
                  <a:lnTo>
                    <a:pt x="224" y="149"/>
                  </a:lnTo>
                  <a:lnTo>
                    <a:pt x="191" y="123"/>
                  </a:lnTo>
                  <a:lnTo>
                    <a:pt x="155" y="99"/>
                  </a:lnTo>
                  <a:lnTo>
                    <a:pt x="118" y="77"/>
                  </a:lnTo>
                  <a:lnTo>
                    <a:pt x="80" y="55"/>
                  </a:lnTo>
                  <a:lnTo>
                    <a:pt x="41" y="38"/>
                  </a:lnTo>
                  <a:lnTo>
                    <a:pt x="3" y="24"/>
                  </a:lnTo>
                  <a:lnTo>
                    <a:pt x="0" y="19"/>
                  </a:lnTo>
                  <a:lnTo>
                    <a:pt x="0" y="12"/>
                  </a:lnTo>
                  <a:lnTo>
                    <a:pt x="0" y="5"/>
                  </a:lnTo>
                  <a:lnTo>
                    <a:pt x="3" y="0"/>
                  </a:lnTo>
                  <a:lnTo>
                    <a:pt x="46" y="12"/>
                  </a:lnTo>
                  <a:lnTo>
                    <a:pt x="90" y="24"/>
                  </a:lnTo>
                  <a:lnTo>
                    <a:pt x="133" y="38"/>
                  </a:lnTo>
                  <a:lnTo>
                    <a:pt x="174" y="58"/>
                  </a:lnTo>
                  <a:lnTo>
                    <a:pt x="212" y="77"/>
                  </a:lnTo>
                  <a:lnTo>
                    <a:pt x="253" y="99"/>
                  </a:lnTo>
                  <a:lnTo>
                    <a:pt x="290" y="125"/>
                  </a:lnTo>
                  <a:lnTo>
                    <a:pt x="326" y="1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3" name="Freeform 36"/>
            <p:cNvSpPr>
              <a:spLocks/>
            </p:cNvSpPr>
            <p:nvPr/>
          </p:nvSpPr>
          <p:spPr bwMode="auto">
            <a:xfrm>
              <a:off x="3316" y="1491"/>
              <a:ext cx="322" cy="329"/>
            </a:xfrm>
            <a:custGeom>
              <a:avLst/>
              <a:gdLst>
                <a:gd name="T0" fmla="*/ 45 w 412"/>
                <a:gd name="T1" fmla="*/ 2 h 421"/>
                <a:gd name="T2" fmla="*/ 43 w 412"/>
                <a:gd name="T3" fmla="*/ 5 h 421"/>
                <a:gd name="T4" fmla="*/ 42 w 412"/>
                <a:gd name="T5" fmla="*/ 10 h 421"/>
                <a:gd name="T6" fmla="*/ 39 w 412"/>
                <a:gd name="T7" fmla="*/ 13 h 421"/>
                <a:gd name="T8" fmla="*/ 35 w 412"/>
                <a:gd name="T9" fmla="*/ 16 h 421"/>
                <a:gd name="T10" fmla="*/ 32 w 412"/>
                <a:gd name="T11" fmla="*/ 20 h 421"/>
                <a:gd name="T12" fmla="*/ 28 w 412"/>
                <a:gd name="T13" fmla="*/ 22 h 421"/>
                <a:gd name="T14" fmla="*/ 25 w 412"/>
                <a:gd name="T15" fmla="*/ 25 h 421"/>
                <a:gd name="T16" fmla="*/ 21 w 412"/>
                <a:gd name="T17" fmla="*/ 27 h 421"/>
                <a:gd name="T18" fmla="*/ 18 w 412"/>
                <a:gd name="T19" fmla="*/ 30 h 421"/>
                <a:gd name="T20" fmla="*/ 16 w 412"/>
                <a:gd name="T21" fmla="*/ 32 h 421"/>
                <a:gd name="T22" fmla="*/ 13 w 412"/>
                <a:gd name="T23" fmla="*/ 34 h 421"/>
                <a:gd name="T24" fmla="*/ 10 w 412"/>
                <a:gd name="T25" fmla="*/ 36 h 421"/>
                <a:gd name="T26" fmla="*/ 8 w 412"/>
                <a:gd name="T27" fmla="*/ 38 h 421"/>
                <a:gd name="T28" fmla="*/ 6 w 412"/>
                <a:gd name="T29" fmla="*/ 41 h 421"/>
                <a:gd name="T30" fmla="*/ 4 w 412"/>
                <a:gd name="T31" fmla="*/ 43 h 421"/>
                <a:gd name="T32" fmla="*/ 2 w 412"/>
                <a:gd name="T33" fmla="*/ 46 h 421"/>
                <a:gd name="T34" fmla="*/ 2 w 412"/>
                <a:gd name="T35" fmla="*/ 46 h 421"/>
                <a:gd name="T36" fmla="*/ 2 w 412"/>
                <a:gd name="T37" fmla="*/ 45 h 421"/>
                <a:gd name="T38" fmla="*/ 2 w 412"/>
                <a:gd name="T39" fmla="*/ 45 h 421"/>
                <a:gd name="T40" fmla="*/ 0 w 412"/>
                <a:gd name="T41" fmla="*/ 45 h 421"/>
                <a:gd name="T42" fmla="*/ 2 w 412"/>
                <a:gd name="T43" fmla="*/ 43 h 421"/>
                <a:gd name="T44" fmla="*/ 2 w 412"/>
                <a:gd name="T45" fmla="*/ 41 h 421"/>
                <a:gd name="T46" fmla="*/ 2 w 412"/>
                <a:gd name="T47" fmla="*/ 39 h 421"/>
                <a:gd name="T48" fmla="*/ 3 w 412"/>
                <a:gd name="T49" fmla="*/ 38 h 421"/>
                <a:gd name="T50" fmla="*/ 5 w 412"/>
                <a:gd name="T51" fmla="*/ 37 h 421"/>
                <a:gd name="T52" fmla="*/ 6 w 412"/>
                <a:gd name="T53" fmla="*/ 35 h 421"/>
                <a:gd name="T54" fmla="*/ 8 w 412"/>
                <a:gd name="T55" fmla="*/ 34 h 421"/>
                <a:gd name="T56" fmla="*/ 9 w 412"/>
                <a:gd name="T57" fmla="*/ 32 h 421"/>
                <a:gd name="T58" fmla="*/ 13 w 412"/>
                <a:gd name="T59" fmla="*/ 29 h 421"/>
                <a:gd name="T60" fmla="*/ 16 w 412"/>
                <a:gd name="T61" fmla="*/ 26 h 421"/>
                <a:gd name="T62" fmla="*/ 20 w 412"/>
                <a:gd name="T63" fmla="*/ 23 h 421"/>
                <a:gd name="T64" fmla="*/ 23 w 412"/>
                <a:gd name="T65" fmla="*/ 20 h 421"/>
                <a:gd name="T66" fmla="*/ 27 w 412"/>
                <a:gd name="T67" fmla="*/ 16 h 421"/>
                <a:gd name="T68" fmla="*/ 32 w 412"/>
                <a:gd name="T69" fmla="*/ 13 h 421"/>
                <a:gd name="T70" fmla="*/ 35 w 412"/>
                <a:gd name="T71" fmla="*/ 9 h 421"/>
                <a:gd name="T72" fmla="*/ 38 w 412"/>
                <a:gd name="T73" fmla="*/ 5 h 421"/>
                <a:gd name="T74" fmla="*/ 40 w 412"/>
                <a:gd name="T75" fmla="*/ 4 h 421"/>
                <a:gd name="T76" fmla="*/ 41 w 412"/>
                <a:gd name="T77" fmla="*/ 2 h 421"/>
                <a:gd name="T78" fmla="*/ 42 w 412"/>
                <a:gd name="T79" fmla="*/ 2 h 421"/>
                <a:gd name="T80" fmla="*/ 45 w 412"/>
                <a:gd name="T81" fmla="*/ 0 h 421"/>
                <a:gd name="T82" fmla="*/ 45 w 412"/>
                <a:gd name="T83" fmla="*/ 2 h 42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12"/>
                <a:gd name="T127" fmla="*/ 0 h 421"/>
                <a:gd name="T128" fmla="*/ 412 w 412"/>
                <a:gd name="T129" fmla="*/ 421 h 42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12" h="421">
                  <a:moveTo>
                    <a:pt x="412" y="10"/>
                  </a:moveTo>
                  <a:lnTo>
                    <a:pt x="403" y="50"/>
                  </a:lnTo>
                  <a:lnTo>
                    <a:pt x="383" y="87"/>
                  </a:lnTo>
                  <a:lnTo>
                    <a:pt x="359" y="120"/>
                  </a:lnTo>
                  <a:lnTo>
                    <a:pt x="328" y="149"/>
                  </a:lnTo>
                  <a:lnTo>
                    <a:pt x="292" y="176"/>
                  </a:lnTo>
                  <a:lnTo>
                    <a:pt x="258" y="202"/>
                  </a:lnTo>
                  <a:lnTo>
                    <a:pt x="224" y="229"/>
                  </a:lnTo>
                  <a:lnTo>
                    <a:pt x="193" y="255"/>
                  </a:lnTo>
                  <a:lnTo>
                    <a:pt x="169" y="272"/>
                  </a:lnTo>
                  <a:lnTo>
                    <a:pt x="145" y="291"/>
                  </a:lnTo>
                  <a:lnTo>
                    <a:pt x="121" y="311"/>
                  </a:lnTo>
                  <a:lnTo>
                    <a:pt x="97" y="330"/>
                  </a:lnTo>
                  <a:lnTo>
                    <a:pt x="73" y="351"/>
                  </a:lnTo>
                  <a:lnTo>
                    <a:pt x="53" y="373"/>
                  </a:lnTo>
                  <a:lnTo>
                    <a:pt x="32" y="397"/>
                  </a:lnTo>
                  <a:lnTo>
                    <a:pt x="15" y="421"/>
                  </a:lnTo>
                  <a:lnTo>
                    <a:pt x="10" y="421"/>
                  </a:lnTo>
                  <a:lnTo>
                    <a:pt x="5" y="419"/>
                  </a:lnTo>
                  <a:lnTo>
                    <a:pt x="3" y="417"/>
                  </a:lnTo>
                  <a:lnTo>
                    <a:pt x="0" y="412"/>
                  </a:lnTo>
                  <a:lnTo>
                    <a:pt x="3" y="395"/>
                  </a:lnTo>
                  <a:lnTo>
                    <a:pt x="10" y="378"/>
                  </a:lnTo>
                  <a:lnTo>
                    <a:pt x="20" y="364"/>
                  </a:lnTo>
                  <a:lnTo>
                    <a:pt x="29" y="349"/>
                  </a:lnTo>
                  <a:lnTo>
                    <a:pt x="41" y="337"/>
                  </a:lnTo>
                  <a:lnTo>
                    <a:pt x="56" y="323"/>
                  </a:lnTo>
                  <a:lnTo>
                    <a:pt x="68" y="308"/>
                  </a:lnTo>
                  <a:lnTo>
                    <a:pt x="80" y="294"/>
                  </a:lnTo>
                  <a:lnTo>
                    <a:pt x="114" y="265"/>
                  </a:lnTo>
                  <a:lnTo>
                    <a:pt x="150" y="236"/>
                  </a:lnTo>
                  <a:lnTo>
                    <a:pt x="183" y="205"/>
                  </a:lnTo>
                  <a:lnTo>
                    <a:pt x="217" y="176"/>
                  </a:lnTo>
                  <a:lnTo>
                    <a:pt x="251" y="144"/>
                  </a:lnTo>
                  <a:lnTo>
                    <a:pt x="287" y="113"/>
                  </a:lnTo>
                  <a:lnTo>
                    <a:pt x="318" y="82"/>
                  </a:lnTo>
                  <a:lnTo>
                    <a:pt x="352" y="48"/>
                  </a:lnTo>
                  <a:lnTo>
                    <a:pt x="364" y="34"/>
                  </a:lnTo>
                  <a:lnTo>
                    <a:pt x="376" y="17"/>
                  </a:lnTo>
                  <a:lnTo>
                    <a:pt x="388" y="2"/>
                  </a:lnTo>
                  <a:lnTo>
                    <a:pt x="408" y="0"/>
                  </a:lnTo>
                  <a:lnTo>
                    <a:pt x="412"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4" name="Freeform 37"/>
            <p:cNvSpPr>
              <a:spLocks/>
            </p:cNvSpPr>
            <p:nvPr/>
          </p:nvSpPr>
          <p:spPr bwMode="auto">
            <a:xfrm>
              <a:off x="3440" y="1518"/>
              <a:ext cx="270" cy="258"/>
            </a:xfrm>
            <a:custGeom>
              <a:avLst/>
              <a:gdLst>
                <a:gd name="T0" fmla="*/ 37 w 345"/>
                <a:gd name="T1" fmla="*/ 7 h 330"/>
                <a:gd name="T2" fmla="*/ 34 w 345"/>
                <a:gd name="T3" fmla="*/ 11 h 330"/>
                <a:gd name="T4" fmla="*/ 32 w 345"/>
                <a:gd name="T5" fmla="*/ 14 h 330"/>
                <a:gd name="T6" fmla="*/ 28 w 345"/>
                <a:gd name="T7" fmla="*/ 16 h 330"/>
                <a:gd name="T8" fmla="*/ 25 w 345"/>
                <a:gd name="T9" fmla="*/ 20 h 330"/>
                <a:gd name="T10" fmla="*/ 23 w 345"/>
                <a:gd name="T11" fmla="*/ 21 h 330"/>
                <a:gd name="T12" fmla="*/ 23 w 345"/>
                <a:gd name="T13" fmla="*/ 23 h 330"/>
                <a:gd name="T14" fmla="*/ 23 w 345"/>
                <a:gd name="T15" fmla="*/ 25 h 330"/>
                <a:gd name="T16" fmla="*/ 21 w 345"/>
                <a:gd name="T17" fmla="*/ 28 h 330"/>
                <a:gd name="T18" fmla="*/ 17 w 345"/>
                <a:gd name="T19" fmla="*/ 30 h 330"/>
                <a:gd name="T20" fmla="*/ 13 w 345"/>
                <a:gd name="T21" fmla="*/ 32 h 330"/>
                <a:gd name="T22" fmla="*/ 8 w 345"/>
                <a:gd name="T23" fmla="*/ 34 h 330"/>
                <a:gd name="T24" fmla="*/ 5 w 345"/>
                <a:gd name="T25" fmla="*/ 35 h 330"/>
                <a:gd name="T26" fmla="*/ 2 w 345"/>
                <a:gd name="T27" fmla="*/ 36 h 330"/>
                <a:gd name="T28" fmla="*/ 2 w 345"/>
                <a:gd name="T29" fmla="*/ 35 h 330"/>
                <a:gd name="T30" fmla="*/ 0 w 345"/>
                <a:gd name="T31" fmla="*/ 35 h 330"/>
                <a:gd name="T32" fmla="*/ 2 w 345"/>
                <a:gd name="T33" fmla="*/ 33 h 330"/>
                <a:gd name="T34" fmla="*/ 5 w 345"/>
                <a:gd name="T35" fmla="*/ 30 h 330"/>
                <a:gd name="T36" fmla="*/ 9 w 345"/>
                <a:gd name="T37" fmla="*/ 29 h 330"/>
                <a:gd name="T38" fmla="*/ 13 w 345"/>
                <a:gd name="T39" fmla="*/ 27 h 330"/>
                <a:gd name="T40" fmla="*/ 14 w 345"/>
                <a:gd name="T41" fmla="*/ 25 h 330"/>
                <a:gd name="T42" fmla="*/ 13 w 345"/>
                <a:gd name="T43" fmla="*/ 22 h 330"/>
                <a:gd name="T44" fmla="*/ 14 w 345"/>
                <a:gd name="T45" fmla="*/ 20 h 330"/>
                <a:gd name="T46" fmla="*/ 17 w 345"/>
                <a:gd name="T47" fmla="*/ 18 h 330"/>
                <a:gd name="T48" fmla="*/ 20 w 345"/>
                <a:gd name="T49" fmla="*/ 16 h 330"/>
                <a:gd name="T50" fmla="*/ 23 w 345"/>
                <a:gd name="T51" fmla="*/ 14 h 330"/>
                <a:gd name="T52" fmla="*/ 26 w 345"/>
                <a:gd name="T53" fmla="*/ 13 h 330"/>
                <a:gd name="T54" fmla="*/ 30 w 345"/>
                <a:gd name="T55" fmla="*/ 10 h 330"/>
                <a:gd name="T56" fmla="*/ 32 w 345"/>
                <a:gd name="T57" fmla="*/ 6 h 330"/>
                <a:gd name="T58" fmla="*/ 34 w 345"/>
                <a:gd name="T59" fmla="*/ 2 h 330"/>
                <a:gd name="T60" fmla="*/ 36 w 345"/>
                <a:gd name="T61" fmla="*/ 2 h 330"/>
                <a:gd name="T62" fmla="*/ 37 w 345"/>
                <a:gd name="T63" fmla="*/ 0 h 330"/>
                <a:gd name="T64" fmla="*/ 38 w 345"/>
                <a:gd name="T65" fmla="*/ 2 h 330"/>
                <a:gd name="T66" fmla="*/ 38 w 345"/>
                <a:gd name="T67" fmla="*/ 4 h 33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45"/>
                <a:gd name="T103" fmla="*/ 0 h 330"/>
                <a:gd name="T104" fmla="*/ 345 w 345"/>
                <a:gd name="T105" fmla="*/ 330 h 33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45" h="330">
                  <a:moveTo>
                    <a:pt x="345" y="45"/>
                  </a:moveTo>
                  <a:lnTo>
                    <a:pt x="338" y="65"/>
                  </a:lnTo>
                  <a:lnTo>
                    <a:pt x="326" y="81"/>
                  </a:lnTo>
                  <a:lnTo>
                    <a:pt x="314" y="98"/>
                  </a:lnTo>
                  <a:lnTo>
                    <a:pt x="302" y="113"/>
                  </a:lnTo>
                  <a:lnTo>
                    <a:pt x="287" y="130"/>
                  </a:lnTo>
                  <a:lnTo>
                    <a:pt x="270" y="142"/>
                  </a:lnTo>
                  <a:lnTo>
                    <a:pt x="256" y="156"/>
                  </a:lnTo>
                  <a:lnTo>
                    <a:pt x="239" y="168"/>
                  </a:lnTo>
                  <a:lnTo>
                    <a:pt x="227" y="175"/>
                  </a:lnTo>
                  <a:lnTo>
                    <a:pt x="215" y="183"/>
                  </a:lnTo>
                  <a:lnTo>
                    <a:pt x="205" y="192"/>
                  </a:lnTo>
                  <a:lnTo>
                    <a:pt x="200" y="202"/>
                  </a:lnTo>
                  <a:lnTo>
                    <a:pt x="208" y="209"/>
                  </a:lnTo>
                  <a:lnTo>
                    <a:pt x="210" y="219"/>
                  </a:lnTo>
                  <a:lnTo>
                    <a:pt x="212" y="231"/>
                  </a:lnTo>
                  <a:lnTo>
                    <a:pt x="210" y="240"/>
                  </a:lnTo>
                  <a:lnTo>
                    <a:pt x="196" y="257"/>
                  </a:lnTo>
                  <a:lnTo>
                    <a:pt x="176" y="269"/>
                  </a:lnTo>
                  <a:lnTo>
                    <a:pt x="157" y="281"/>
                  </a:lnTo>
                  <a:lnTo>
                    <a:pt x="138" y="289"/>
                  </a:lnTo>
                  <a:lnTo>
                    <a:pt x="116" y="296"/>
                  </a:lnTo>
                  <a:lnTo>
                    <a:pt x="97" y="303"/>
                  </a:lnTo>
                  <a:lnTo>
                    <a:pt x="75" y="310"/>
                  </a:lnTo>
                  <a:lnTo>
                    <a:pt x="56" y="320"/>
                  </a:lnTo>
                  <a:lnTo>
                    <a:pt x="44" y="322"/>
                  </a:lnTo>
                  <a:lnTo>
                    <a:pt x="34" y="325"/>
                  </a:lnTo>
                  <a:lnTo>
                    <a:pt x="22" y="330"/>
                  </a:lnTo>
                  <a:lnTo>
                    <a:pt x="10" y="330"/>
                  </a:lnTo>
                  <a:lnTo>
                    <a:pt x="5" y="327"/>
                  </a:lnTo>
                  <a:lnTo>
                    <a:pt x="0" y="322"/>
                  </a:lnTo>
                  <a:lnTo>
                    <a:pt x="0" y="317"/>
                  </a:lnTo>
                  <a:lnTo>
                    <a:pt x="3" y="313"/>
                  </a:lnTo>
                  <a:lnTo>
                    <a:pt x="17" y="301"/>
                  </a:lnTo>
                  <a:lnTo>
                    <a:pt x="34" y="291"/>
                  </a:lnTo>
                  <a:lnTo>
                    <a:pt x="49" y="281"/>
                  </a:lnTo>
                  <a:lnTo>
                    <a:pt x="65" y="274"/>
                  </a:lnTo>
                  <a:lnTo>
                    <a:pt x="82" y="267"/>
                  </a:lnTo>
                  <a:lnTo>
                    <a:pt x="97" y="257"/>
                  </a:lnTo>
                  <a:lnTo>
                    <a:pt x="111" y="248"/>
                  </a:lnTo>
                  <a:lnTo>
                    <a:pt x="126" y="236"/>
                  </a:lnTo>
                  <a:lnTo>
                    <a:pt x="126" y="226"/>
                  </a:lnTo>
                  <a:lnTo>
                    <a:pt x="123" y="216"/>
                  </a:lnTo>
                  <a:lnTo>
                    <a:pt x="123" y="204"/>
                  </a:lnTo>
                  <a:lnTo>
                    <a:pt x="126" y="195"/>
                  </a:lnTo>
                  <a:lnTo>
                    <a:pt x="133" y="183"/>
                  </a:lnTo>
                  <a:lnTo>
                    <a:pt x="145" y="171"/>
                  </a:lnTo>
                  <a:lnTo>
                    <a:pt x="157" y="163"/>
                  </a:lnTo>
                  <a:lnTo>
                    <a:pt x="169" y="156"/>
                  </a:lnTo>
                  <a:lnTo>
                    <a:pt x="181" y="149"/>
                  </a:lnTo>
                  <a:lnTo>
                    <a:pt x="196" y="142"/>
                  </a:lnTo>
                  <a:lnTo>
                    <a:pt x="208" y="134"/>
                  </a:lnTo>
                  <a:lnTo>
                    <a:pt x="217" y="125"/>
                  </a:lnTo>
                  <a:lnTo>
                    <a:pt x="234" y="115"/>
                  </a:lnTo>
                  <a:lnTo>
                    <a:pt x="251" y="103"/>
                  </a:lnTo>
                  <a:lnTo>
                    <a:pt x="268" y="89"/>
                  </a:lnTo>
                  <a:lnTo>
                    <a:pt x="282" y="74"/>
                  </a:lnTo>
                  <a:lnTo>
                    <a:pt x="297" y="57"/>
                  </a:lnTo>
                  <a:lnTo>
                    <a:pt x="309" y="41"/>
                  </a:lnTo>
                  <a:lnTo>
                    <a:pt x="316" y="24"/>
                  </a:lnTo>
                  <a:lnTo>
                    <a:pt x="323" y="4"/>
                  </a:lnTo>
                  <a:lnTo>
                    <a:pt x="326" y="2"/>
                  </a:lnTo>
                  <a:lnTo>
                    <a:pt x="328" y="2"/>
                  </a:lnTo>
                  <a:lnTo>
                    <a:pt x="333" y="0"/>
                  </a:lnTo>
                  <a:lnTo>
                    <a:pt x="338" y="0"/>
                  </a:lnTo>
                  <a:lnTo>
                    <a:pt x="343" y="9"/>
                  </a:lnTo>
                  <a:lnTo>
                    <a:pt x="345" y="21"/>
                  </a:lnTo>
                  <a:lnTo>
                    <a:pt x="345" y="33"/>
                  </a:lnTo>
                  <a:lnTo>
                    <a:pt x="345" y="4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5" name="Freeform 38"/>
            <p:cNvSpPr>
              <a:spLocks/>
            </p:cNvSpPr>
            <p:nvPr/>
          </p:nvSpPr>
          <p:spPr bwMode="auto">
            <a:xfrm>
              <a:off x="3622" y="1694"/>
              <a:ext cx="208" cy="380"/>
            </a:xfrm>
            <a:custGeom>
              <a:avLst/>
              <a:gdLst>
                <a:gd name="T0" fmla="*/ 22 w 267"/>
                <a:gd name="T1" fmla="*/ 3 h 486"/>
                <a:gd name="T2" fmla="*/ 24 w 267"/>
                <a:gd name="T3" fmla="*/ 6 h 486"/>
                <a:gd name="T4" fmla="*/ 26 w 267"/>
                <a:gd name="T5" fmla="*/ 9 h 486"/>
                <a:gd name="T6" fmla="*/ 28 w 267"/>
                <a:gd name="T7" fmla="*/ 13 h 486"/>
                <a:gd name="T8" fmla="*/ 28 w 267"/>
                <a:gd name="T9" fmla="*/ 16 h 486"/>
                <a:gd name="T10" fmla="*/ 27 w 267"/>
                <a:gd name="T11" fmla="*/ 18 h 486"/>
                <a:gd name="T12" fmla="*/ 26 w 267"/>
                <a:gd name="T13" fmla="*/ 21 h 486"/>
                <a:gd name="T14" fmla="*/ 23 w 267"/>
                <a:gd name="T15" fmla="*/ 23 h 486"/>
                <a:gd name="T16" fmla="*/ 20 w 267"/>
                <a:gd name="T17" fmla="*/ 23 h 486"/>
                <a:gd name="T18" fmla="*/ 18 w 267"/>
                <a:gd name="T19" fmla="*/ 25 h 486"/>
                <a:gd name="T20" fmla="*/ 18 w 267"/>
                <a:gd name="T21" fmla="*/ 30 h 486"/>
                <a:gd name="T22" fmla="*/ 18 w 267"/>
                <a:gd name="T23" fmla="*/ 41 h 486"/>
                <a:gd name="T24" fmla="*/ 14 w 267"/>
                <a:gd name="T25" fmla="*/ 47 h 486"/>
                <a:gd name="T26" fmla="*/ 12 w 267"/>
                <a:gd name="T27" fmla="*/ 49 h 486"/>
                <a:gd name="T28" fmla="*/ 9 w 267"/>
                <a:gd name="T29" fmla="*/ 51 h 486"/>
                <a:gd name="T30" fmla="*/ 7 w 267"/>
                <a:gd name="T31" fmla="*/ 52 h 486"/>
                <a:gd name="T32" fmla="*/ 4 w 267"/>
                <a:gd name="T33" fmla="*/ 53 h 486"/>
                <a:gd name="T34" fmla="*/ 2 w 267"/>
                <a:gd name="T35" fmla="*/ 52 h 486"/>
                <a:gd name="T36" fmla="*/ 0 w 267"/>
                <a:gd name="T37" fmla="*/ 51 h 486"/>
                <a:gd name="T38" fmla="*/ 0 w 267"/>
                <a:gd name="T39" fmla="*/ 50 h 486"/>
                <a:gd name="T40" fmla="*/ 2 w 267"/>
                <a:gd name="T41" fmla="*/ 49 h 486"/>
                <a:gd name="T42" fmla="*/ 2 w 267"/>
                <a:gd name="T43" fmla="*/ 49 h 486"/>
                <a:gd name="T44" fmla="*/ 4 w 267"/>
                <a:gd name="T45" fmla="*/ 49 h 486"/>
                <a:gd name="T46" fmla="*/ 7 w 267"/>
                <a:gd name="T47" fmla="*/ 47 h 486"/>
                <a:gd name="T48" fmla="*/ 9 w 267"/>
                <a:gd name="T49" fmla="*/ 45 h 486"/>
                <a:gd name="T50" fmla="*/ 11 w 267"/>
                <a:gd name="T51" fmla="*/ 41 h 486"/>
                <a:gd name="T52" fmla="*/ 12 w 267"/>
                <a:gd name="T53" fmla="*/ 35 h 486"/>
                <a:gd name="T54" fmla="*/ 9 w 267"/>
                <a:gd name="T55" fmla="*/ 27 h 486"/>
                <a:gd name="T56" fmla="*/ 5 w 267"/>
                <a:gd name="T57" fmla="*/ 23 h 486"/>
                <a:gd name="T58" fmla="*/ 5 w 267"/>
                <a:gd name="T59" fmla="*/ 21 h 486"/>
                <a:gd name="T60" fmla="*/ 7 w 267"/>
                <a:gd name="T61" fmla="*/ 21 h 486"/>
                <a:gd name="T62" fmla="*/ 11 w 267"/>
                <a:gd name="T63" fmla="*/ 20 h 486"/>
                <a:gd name="T64" fmla="*/ 14 w 267"/>
                <a:gd name="T65" fmla="*/ 19 h 486"/>
                <a:gd name="T66" fmla="*/ 17 w 267"/>
                <a:gd name="T67" fmla="*/ 18 h 486"/>
                <a:gd name="T68" fmla="*/ 19 w 267"/>
                <a:gd name="T69" fmla="*/ 16 h 486"/>
                <a:gd name="T70" fmla="*/ 19 w 267"/>
                <a:gd name="T71" fmla="*/ 12 h 486"/>
                <a:gd name="T72" fmla="*/ 19 w 267"/>
                <a:gd name="T73" fmla="*/ 7 h 486"/>
                <a:gd name="T74" fmla="*/ 15 w 267"/>
                <a:gd name="T75" fmla="*/ 3 h 486"/>
                <a:gd name="T76" fmla="*/ 16 w 267"/>
                <a:gd name="T77" fmla="*/ 0 h 486"/>
                <a:gd name="T78" fmla="*/ 19 w 267"/>
                <a:gd name="T79" fmla="*/ 2 h 48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67"/>
                <a:gd name="T121" fmla="*/ 0 h 486"/>
                <a:gd name="T122" fmla="*/ 267 w 267"/>
                <a:gd name="T123" fmla="*/ 486 h 48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67" h="486">
                  <a:moveTo>
                    <a:pt x="192" y="22"/>
                  </a:moveTo>
                  <a:lnTo>
                    <a:pt x="207" y="31"/>
                  </a:lnTo>
                  <a:lnTo>
                    <a:pt x="219" y="41"/>
                  </a:lnTo>
                  <a:lnTo>
                    <a:pt x="231" y="53"/>
                  </a:lnTo>
                  <a:lnTo>
                    <a:pt x="243" y="65"/>
                  </a:lnTo>
                  <a:lnTo>
                    <a:pt x="253" y="79"/>
                  </a:lnTo>
                  <a:lnTo>
                    <a:pt x="260" y="94"/>
                  </a:lnTo>
                  <a:lnTo>
                    <a:pt x="265" y="108"/>
                  </a:lnTo>
                  <a:lnTo>
                    <a:pt x="267" y="125"/>
                  </a:lnTo>
                  <a:lnTo>
                    <a:pt x="267" y="140"/>
                  </a:lnTo>
                  <a:lnTo>
                    <a:pt x="265" y="154"/>
                  </a:lnTo>
                  <a:lnTo>
                    <a:pt x="260" y="169"/>
                  </a:lnTo>
                  <a:lnTo>
                    <a:pt x="253" y="181"/>
                  </a:lnTo>
                  <a:lnTo>
                    <a:pt x="243" y="190"/>
                  </a:lnTo>
                  <a:lnTo>
                    <a:pt x="231" y="197"/>
                  </a:lnTo>
                  <a:lnTo>
                    <a:pt x="219" y="205"/>
                  </a:lnTo>
                  <a:lnTo>
                    <a:pt x="207" y="212"/>
                  </a:lnTo>
                  <a:lnTo>
                    <a:pt x="195" y="217"/>
                  </a:lnTo>
                  <a:lnTo>
                    <a:pt x="183" y="222"/>
                  </a:lnTo>
                  <a:lnTo>
                    <a:pt x="171" y="226"/>
                  </a:lnTo>
                  <a:lnTo>
                    <a:pt x="159" y="231"/>
                  </a:lnTo>
                  <a:lnTo>
                    <a:pt x="171" y="277"/>
                  </a:lnTo>
                  <a:lnTo>
                    <a:pt x="173" y="327"/>
                  </a:lnTo>
                  <a:lnTo>
                    <a:pt x="166" y="376"/>
                  </a:lnTo>
                  <a:lnTo>
                    <a:pt x="144" y="419"/>
                  </a:lnTo>
                  <a:lnTo>
                    <a:pt x="135" y="431"/>
                  </a:lnTo>
                  <a:lnTo>
                    <a:pt x="125" y="441"/>
                  </a:lnTo>
                  <a:lnTo>
                    <a:pt x="115" y="448"/>
                  </a:lnTo>
                  <a:lnTo>
                    <a:pt x="103" y="458"/>
                  </a:lnTo>
                  <a:lnTo>
                    <a:pt x="91" y="465"/>
                  </a:lnTo>
                  <a:lnTo>
                    <a:pt x="79" y="472"/>
                  </a:lnTo>
                  <a:lnTo>
                    <a:pt x="67" y="477"/>
                  </a:lnTo>
                  <a:lnTo>
                    <a:pt x="55" y="484"/>
                  </a:lnTo>
                  <a:lnTo>
                    <a:pt x="41" y="486"/>
                  </a:lnTo>
                  <a:lnTo>
                    <a:pt x="29" y="484"/>
                  </a:lnTo>
                  <a:lnTo>
                    <a:pt x="14" y="477"/>
                  </a:lnTo>
                  <a:lnTo>
                    <a:pt x="2" y="472"/>
                  </a:lnTo>
                  <a:lnTo>
                    <a:pt x="0" y="467"/>
                  </a:lnTo>
                  <a:lnTo>
                    <a:pt x="0" y="465"/>
                  </a:lnTo>
                  <a:lnTo>
                    <a:pt x="0" y="460"/>
                  </a:lnTo>
                  <a:lnTo>
                    <a:pt x="2" y="458"/>
                  </a:lnTo>
                  <a:lnTo>
                    <a:pt x="7" y="453"/>
                  </a:lnTo>
                  <a:lnTo>
                    <a:pt x="14" y="453"/>
                  </a:lnTo>
                  <a:lnTo>
                    <a:pt x="21" y="453"/>
                  </a:lnTo>
                  <a:lnTo>
                    <a:pt x="26" y="450"/>
                  </a:lnTo>
                  <a:lnTo>
                    <a:pt x="41" y="445"/>
                  </a:lnTo>
                  <a:lnTo>
                    <a:pt x="55" y="438"/>
                  </a:lnTo>
                  <a:lnTo>
                    <a:pt x="65" y="431"/>
                  </a:lnTo>
                  <a:lnTo>
                    <a:pt x="77" y="419"/>
                  </a:lnTo>
                  <a:lnTo>
                    <a:pt x="86" y="407"/>
                  </a:lnTo>
                  <a:lnTo>
                    <a:pt x="94" y="395"/>
                  </a:lnTo>
                  <a:lnTo>
                    <a:pt x="101" y="380"/>
                  </a:lnTo>
                  <a:lnTo>
                    <a:pt x="108" y="368"/>
                  </a:lnTo>
                  <a:lnTo>
                    <a:pt x="113" y="327"/>
                  </a:lnTo>
                  <a:lnTo>
                    <a:pt x="108" y="287"/>
                  </a:lnTo>
                  <a:lnTo>
                    <a:pt x="91" y="248"/>
                  </a:lnTo>
                  <a:lnTo>
                    <a:pt x="62" y="217"/>
                  </a:lnTo>
                  <a:lnTo>
                    <a:pt x="58" y="212"/>
                  </a:lnTo>
                  <a:lnTo>
                    <a:pt x="55" y="205"/>
                  </a:lnTo>
                  <a:lnTo>
                    <a:pt x="53" y="197"/>
                  </a:lnTo>
                  <a:lnTo>
                    <a:pt x="55" y="193"/>
                  </a:lnTo>
                  <a:lnTo>
                    <a:pt x="70" y="188"/>
                  </a:lnTo>
                  <a:lnTo>
                    <a:pt x="84" y="183"/>
                  </a:lnTo>
                  <a:lnTo>
                    <a:pt x="101" y="181"/>
                  </a:lnTo>
                  <a:lnTo>
                    <a:pt x="115" y="176"/>
                  </a:lnTo>
                  <a:lnTo>
                    <a:pt x="130" y="173"/>
                  </a:lnTo>
                  <a:lnTo>
                    <a:pt x="147" y="169"/>
                  </a:lnTo>
                  <a:lnTo>
                    <a:pt x="159" y="161"/>
                  </a:lnTo>
                  <a:lnTo>
                    <a:pt x="171" y="152"/>
                  </a:lnTo>
                  <a:lnTo>
                    <a:pt x="180" y="137"/>
                  </a:lnTo>
                  <a:lnTo>
                    <a:pt x="183" y="123"/>
                  </a:lnTo>
                  <a:lnTo>
                    <a:pt x="183" y="106"/>
                  </a:lnTo>
                  <a:lnTo>
                    <a:pt x="183" y="89"/>
                  </a:lnTo>
                  <a:lnTo>
                    <a:pt x="176" y="65"/>
                  </a:lnTo>
                  <a:lnTo>
                    <a:pt x="159" y="48"/>
                  </a:lnTo>
                  <a:lnTo>
                    <a:pt x="142" y="29"/>
                  </a:lnTo>
                  <a:lnTo>
                    <a:pt x="132" y="7"/>
                  </a:lnTo>
                  <a:lnTo>
                    <a:pt x="147" y="0"/>
                  </a:lnTo>
                  <a:lnTo>
                    <a:pt x="164" y="5"/>
                  </a:lnTo>
                  <a:lnTo>
                    <a:pt x="178" y="14"/>
                  </a:lnTo>
                  <a:lnTo>
                    <a:pt x="192"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6" name="Freeform 39"/>
            <p:cNvSpPr>
              <a:spLocks/>
            </p:cNvSpPr>
            <p:nvPr/>
          </p:nvSpPr>
          <p:spPr bwMode="auto">
            <a:xfrm>
              <a:off x="2822" y="1725"/>
              <a:ext cx="301" cy="737"/>
            </a:xfrm>
            <a:custGeom>
              <a:avLst/>
              <a:gdLst>
                <a:gd name="T0" fmla="*/ 42 w 385"/>
                <a:gd name="T1" fmla="*/ 2 h 944"/>
                <a:gd name="T2" fmla="*/ 40 w 385"/>
                <a:gd name="T3" fmla="*/ 5 h 944"/>
                <a:gd name="T4" fmla="*/ 38 w 385"/>
                <a:gd name="T5" fmla="*/ 9 h 944"/>
                <a:gd name="T6" fmla="*/ 35 w 385"/>
                <a:gd name="T7" fmla="*/ 12 h 944"/>
                <a:gd name="T8" fmla="*/ 33 w 385"/>
                <a:gd name="T9" fmla="*/ 16 h 944"/>
                <a:gd name="T10" fmla="*/ 31 w 385"/>
                <a:gd name="T11" fmla="*/ 20 h 944"/>
                <a:gd name="T12" fmla="*/ 29 w 385"/>
                <a:gd name="T13" fmla="*/ 23 h 944"/>
                <a:gd name="T14" fmla="*/ 27 w 385"/>
                <a:gd name="T15" fmla="*/ 27 h 944"/>
                <a:gd name="T16" fmla="*/ 25 w 385"/>
                <a:gd name="T17" fmla="*/ 30 h 944"/>
                <a:gd name="T18" fmla="*/ 21 w 385"/>
                <a:gd name="T19" fmla="*/ 37 h 944"/>
                <a:gd name="T20" fmla="*/ 19 w 385"/>
                <a:gd name="T21" fmla="*/ 43 h 944"/>
                <a:gd name="T22" fmla="*/ 16 w 385"/>
                <a:gd name="T23" fmla="*/ 50 h 944"/>
                <a:gd name="T24" fmla="*/ 14 w 385"/>
                <a:gd name="T25" fmla="*/ 56 h 944"/>
                <a:gd name="T26" fmla="*/ 13 w 385"/>
                <a:gd name="T27" fmla="*/ 63 h 944"/>
                <a:gd name="T28" fmla="*/ 11 w 385"/>
                <a:gd name="T29" fmla="*/ 71 h 944"/>
                <a:gd name="T30" fmla="*/ 10 w 385"/>
                <a:gd name="T31" fmla="*/ 77 h 944"/>
                <a:gd name="T32" fmla="*/ 9 w 385"/>
                <a:gd name="T33" fmla="*/ 85 h 944"/>
                <a:gd name="T34" fmla="*/ 10 w 385"/>
                <a:gd name="T35" fmla="*/ 91 h 944"/>
                <a:gd name="T36" fmla="*/ 12 w 385"/>
                <a:gd name="T37" fmla="*/ 92 h 944"/>
                <a:gd name="T38" fmla="*/ 13 w 385"/>
                <a:gd name="T39" fmla="*/ 93 h 944"/>
                <a:gd name="T40" fmla="*/ 14 w 385"/>
                <a:gd name="T41" fmla="*/ 93 h 944"/>
                <a:gd name="T42" fmla="*/ 16 w 385"/>
                <a:gd name="T43" fmla="*/ 93 h 944"/>
                <a:gd name="T44" fmla="*/ 16 w 385"/>
                <a:gd name="T45" fmla="*/ 93 h 944"/>
                <a:gd name="T46" fmla="*/ 18 w 385"/>
                <a:gd name="T47" fmla="*/ 93 h 944"/>
                <a:gd name="T48" fmla="*/ 20 w 385"/>
                <a:gd name="T49" fmla="*/ 93 h 944"/>
                <a:gd name="T50" fmla="*/ 21 w 385"/>
                <a:gd name="T51" fmla="*/ 92 h 944"/>
                <a:gd name="T52" fmla="*/ 21 w 385"/>
                <a:gd name="T53" fmla="*/ 91 h 944"/>
                <a:gd name="T54" fmla="*/ 23 w 385"/>
                <a:gd name="T55" fmla="*/ 89 h 944"/>
                <a:gd name="T56" fmla="*/ 25 w 385"/>
                <a:gd name="T57" fmla="*/ 87 h 944"/>
                <a:gd name="T58" fmla="*/ 27 w 385"/>
                <a:gd name="T59" fmla="*/ 87 h 944"/>
                <a:gd name="T60" fmla="*/ 26 w 385"/>
                <a:gd name="T61" fmla="*/ 91 h 944"/>
                <a:gd name="T62" fmla="*/ 25 w 385"/>
                <a:gd name="T63" fmla="*/ 94 h 944"/>
                <a:gd name="T64" fmla="*/ 23 w 385"/>
                <a:gd name="T65" fmla="*/ 98 h 944"/>
                <a:gd name="T66" fmla="*/ 21 w 385"/>
                <a:gd name="T67" fmla="*/ 100 h 944"/>
                <a:gd name="T68" fmla="*/ 18 w 385"/>
                <a:gd name="T69" fmla="*/ 101 h 944"/>
                <a:gd name="T70" fmla="*/ 16 w 385"/>
                <a:gd name="T71" fmla="*/ 101 h 944"/>
                <a:gd name="T72" fmla="*/ 14 w 385"/>
                <a:gd name="T73" fmla="*/ 101 h 944"/>
                <a:gd name="T74" fmla="*/ 13 w 385"/>
                <a:gd name="T75" fmla="*/ 101 h 944"/>
                <a:gd name="T76" fmla="*/ 10 w 385"/>
                <a:gd name="T77" fmla="*/ 101 h 944"/>
                <a:gd name="T78" fmla="*/ 8 w 385"/>
                <a:gd name="T79" fmla="*/ 100 h 944"/>
                <a:gd name="T80" fmla="*/ 5 w 385"/>
                <a:gd name="T81" fmla="*/ 99 h 944"/>
                <a:gd name="T82" fmla="*/ 3 w 385"/>
                <a:gd name="T83" fmla="*/ 98 h 944"/>
                <a:gd name="T84" fmla="*/ 2 w 385"/>
                <a:gd name="T85" fmla="*/ 98 h 944"/>
                <a:gd name="T86" fmla="*/ 2 w 385"/>
                <a:gd name="T87" fmla="*/ 96 h 944"/>
                <a:gd name="T88" fmla="*/ 2 w 385"/>
                <a:gd name="T89" fmla="*/ 94 h 944"/>
                <a:gd name="T90" fmla="*/ 0 w 385"/>
                <a:gd name="T91" fmla="*/ 92 h 944"/>
                <a:gd name="T92" fmla="*/ 2 w 385"/>
                <a:gd name="T93" fmla="*/ 85 h 944"/>
                <a:gd name="T94" fmla="*/ 2 w 385"/>
                <a:gd name="T95" fmla="*/ 77 h 944"/>
                <a:gd name="T96" fmla="*/ 3 w 385"/>
                <a:gd name="T97" fmla="*/ 71 h 944"/>
                <a:gd name="T98" fmla="*/ 6 w 385"/>
                <a:gd name="T99" fmla="*/ 64 h 944"/>
                <a:gd name="T100" fmla="*/ 9 w 385"/>
                <a:gd name="T101" fmla="*/ 55 h 944"/>
                <a:gd name="T102" fmla="*/ 13 w 385"/>
                <a:gd name="T103" fmla="*/ 47 h 944"/>
                <a:gd name="T104" fmla="*/ 16 w 385"/>
                <a:gd name="T105" fmla="*/ 37 h 944"/>
                <a:gd name="T106" fmla="*/ 20 w 385"/>
                <a:gd name="T107" fmla="*/ 30 h 944"/>
                <a:gd name="T108" fmla="*/ 25 w 385"/>
                <a:gd name="T109" fmla="*/ 23 h 944"/>
                <a:gd name="T110" fmla="*/ 30 w 385"/>
                <a:gd name="T111" fmla="*/ 14 h 944"/>
                <a:gd name="T112" fmla="*/ 35 w 385"/>
                <a:gd name="T113" fmla="*/ 7 h 944"/>
                <a:gd name="T114" fmla="*/ 41 w 385"/>
                <a:gd name="T115" fmla="*/ 0 h 944"/>
                <a:gd name="T116" fmla="*/ 42 w 385"/>
                <a:gd name="T117" fmla="*/ 0 h 944"/>
                <a:gd name="T118" fmla="*/ 42 w 385"/>
                <a:gd name="T119" fmla="*/ 2 h 944"/>
                <a:gd name="T120" fmla="*/ 42 w 385"/>
                <a:gd name="T121" fmla="*/ 2 h 944"/>
                <a:gd name="T122" fmla="*/ 42 w 385"/>
                <a:gd name="T123" fmla="*/ 2 h 94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85"/>
                <a:gd name="T187" fmla="*/ 0 h 944"/>
                <a:gd name="T188" fmla="*/ 385 w 385"/>
                <a:gd name="T189" fmla="*/ 944 h 94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85" h="944">
                  <a:moveTo>
                    <a:pt x="383" y="16"/>
                  </a:moveTo>
                  <a:lnTo>
                    <a:pt x="364" y="50"/>
                  </a:lnTo>
                  <a:lnTo>
                    <a:pt x="344" y="81"/>
                  </a:lnTo>
                  <a:lnTo>
                    <a:pt x="323" y="115"/>
                  </a:lnTo>
                  <a:lnTo>
                    <a:pt x="303" y="149"/>
                  </a:lnTo>
                  <a:lnTo>
                    <a:pt x="284" y="183"/>
                  </a:lnTo>
                  <a:lnTo>
                    <a:pt x="267" y="216"/>
                  </a:lnTo>
                  <a:lnTo>
                    <a:pt x="248" y="250"/>
                  </a:lnTo>
                  <a:lnTo>
                    <a:pt x="231" y="284"/>
                  </a:lnTo>
                  <a:lnTo>
                    <a:pt x="200" y="341"/>
                  </a:lnTo>
                  <a:lnTo>
                    <a:pt x="173" y="402"/>
                  </a:lnTo>
                  <a:lnTo>
                    <a:pt x="149" y="462"/>
                  </a:lnTo>
                  <a:lnTo>
                    <a:pt x="130" y="522"/>
                  </a:lnTo>
                  <a:lnTo>
                    <a:pt x="113" y="587"/>
                  </a:lnTo>
                  <a:lnTo>
                    <a:pt x="98" y="652"/>
                  </a:lnTo>
                  <a:lnTo>
                    <a:pt x="86" y="717"/>
                  </a:lnTo>
                  <a:lnTo>
                    <a:pt x="79" y="785"/>
                  </a:lnTo>
                  <a:lnTo>
                    <a:pt x="96" y="850"/>
                  </a:lnTo>
                  <a:lnTo>
                    <a:pt x="106" y="854"/>
                  </a:lnTo>
                  <a:lnTo>
                    <a:pt x="118" y="862"/>
                  </a:lnTo>
                  <a:lnTo>
                    <a:pt x="130" y="864"/>
                  </a:lnTo>
                  <a:lnTo>
                    <a:pt x="144" y="866"/>
                  </a:lnTo>
                  <a:lnTo>
                    <a:pt x="156" y="866"/>
                  </a:lnTo>
                  <a:lnTo>
                    <a:pt x="168" y="864"/>
                  </a:lnTo>
                  <a:lnTo>
                    <a:pt x="180" y="862"/>
                  </a:lnTo>
                  <a:lnTo>
                    <a:pt x="190" y="854"/>
                  </a:lnTo>
                  <a:lnTo>
                    <a:pt x="200" y="842"/>
                  </a:lnTo>
                  <a:lnTo>
                    <a:pt x="212" y="826"/>
                  </a:lnTo>
                  <a:lnTo>
                    <a:pt x="224" y="816"/>
                  </a:lnTo>
                  <a:lnTo>
                    <a:pt x="241" y="818"/>
                  </a:lnTo>
                  <a:lnTo>
                    <a:pt x="238" y="850"/>
                  </a:lnTo>
                  <a:lnTo>
                    <a:pt x="229" y="878"/>
                  </a:lnTo>
                  <a:lnTo>
                    <a:pt x="212" y="905"/>
                  </a:lnTo>
                  <a:lnTo>
                    <a:pt x="188" y="927"/>
                  </a:lnTo>
                  <a:lnTo>
                    <a:pt x="168" y="939"/>
                  </a:lnTo>
                  <a:lnTo>
                    <a:pt x="149" y="944"/>
                  </a:lnTo>
                  <a:lnTo>
                    <a:pt x="130" y="944"/>
                  </a:lnTo>
                  <a:lnTo>
                    <a:pt x="108" y="941"/>
                  </a:lnTo>
                  <a:lnTo>
                    <a:pt x="86" y="934"/>
                  </a:lnTo>
                  <a:lnTo>
                    <a:pt x="67" y="929"/>
                  </a:lnTo>
                  <a:lnTo>
                    <a:pt x="45" y="922"/>
                  </a:lnTo>
                  <a:lnTo>
                    <a:pt x="26" y="915"/>
                  </a:lnTo>
                  <a:lnTo>
                    <a:pt x="17" y="900"/>
                  </a:lnTo>
                  <a:lnTo>
                    <a:pt x="9" y="886"/>
                  </a:lnTo>
                  <a:lnTo>
                    <a:pt x="5" y="871"/>
                  </a:lnTo>
                  <a:lnTo>
                    <a:pt x="0" y="857"/>
                  </a:lnTo>
                  <a:lnTo>
                    <a:pt x="7" y="787"/>
                  </a:lnTo>
                  <a:lnTo>
                    <a:pt x="17" y="720"/>
                  </a:lnTo>
                  <a:lnTo>
                    <a:pt x="31" y="652"/>
                  </a:lnTo>
                  <a:lnTo>
                    <a:pt x="53" y="590"/>
                  </a:lnTo>
                  <a:lnTo>
                    <a:pt x="82" y="510"/>
                  </a:lnTo>
                  <a:lnTo>
                    <a:pt x="111" y="433"/>
                  </a:lnTo>
                  <a:lnTo>
                    <a:pt x="147" y="356"/>
                  </a:lnTo>
                  <a:lnTo>
                    <a:pt x="183" y="281"/>
                  </a:lnTo>
                  <a:lnTo>
                    <a:pt x="226" y="207"/>
                  </a:lnTo>
                  <a:lnTo>
                    <a:pt x="272" y="134"/>
                  </a:lnTo>
                  <a:lnTo>
                    <a:pt x="323" y="67"/>
                  </a:lnTo>
                  <a:lnTo>
                    <a:pt x="378" y="0"/>
                  </a:lnTo>
                  <a:lnTo>
                    <a:pt x="383" y="0"/>
                  </a:lnTo>
                  <a:lnTo>
                    <a:pt x="385" y="4"/>
                  </a:lnTo>
                  <a:lnTo>
                    <a:pt x="385" y="12"/>
                  </a:lnTo>
                  <a:lnTo>
                    <a:pt x="383"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7" name="Freeform 40"/>
            <p:cNvSpPr>
              <a:spLocks/>
            </p:cNvSpPr>
            <p:nvPr/>
          </p:nvSpPr>
          <p:spPr bwMode="auto">
            <a:xfrm>
              <a:off x="3345" y="1772"/>
              <a:ext cx="265" cy="258"/>
            </a:xfrm>
            <a:custGeom>
              <a:avLst/>
              <a:gdLst>
                <a:gd name="T0" fmla="*/ 37 w 339"/>
                <a:gd name="T1" fmla="*/ 10 h 330"/>
                <a:gd name="T2" fmla="*/ 37 w 339"/>
                <a:gd name="T3" fmla="*/ 10 h 330"/>
                <a:gd name="T4" fmla="*/ 35 w 339"/>
                <a:gd name="T5" fmla="*/ 11 h 330"/>
                <a:gd name="T6" fmla="*/ 34 w 339"/>
                <a:gd name="T7" fmla="*/ 10 h 330"/>
                <a:gd name="T8" fmla="*/ 32 w 339"/>
                <a:gd name="T9" fmla="*/ 9 h 330"/>
                <a:gd name="T10" fmla="*/ 29 w 339"/>
                <a:gd name="T11" fmla="*/ 8 h 330"/>
                <a:gd name="T12" fmla="*/ 25 w 339"/>
                <a:gd name="T13" fmla="*/ 10 h 330"/>
                <a:gd name="T14" fmla="*/ 21 w 339"/>
                <a:gd name="T15" fmla="*/ 13 h 330"/>
                <a:gd name="T16" fmla="*/ 16 w 339"/>
                <a:gd name="T17" fmla="*/ 14 h 330"/>
                <a:gd name="T18" fmla="*/ 10 w 339"/>
                <a:gd name="T19" fmla="*/ 16 h 330"/>
                <a:gd name="T20" fmla="*/ 7 w 339"/>
                <a:gd name="T21" fmla="*/ 16 h 330"/>
                <a:gd name="T22" fmla="*/ 7 w 339"/>
                <a:gd name="T23" fmla="*/ 16 h 330"/>
                <a:gd name="T24" fmla="*/ 8 w 339"/>
                <a:gd name="T25" fmla="*/ 20 h 330"/>
                <a:gd name="T26" fmla="*/ 11 w 339"/>
                <a:gd name="T27" fmla="*/ 24 h 330"/>
                <a:gd name="T28" fmla="*/ 16 w 339"/>
                <a:gd name="T29" fmla="*/ 27 h 330"/>
                <a:gd name="T30" fmla="*/ 20 w 339"/>
                <a:gd name="T31" fmla="*/ 30 h 330"/>
                <a:gd name="T32" fmla="*/ 23 w 339"/>
                <a:gd name="T33" fmla="*/ 30 h 330"/>
                <a:gd name="T34" fmla="*/ 27 w 339"/>
                <a:gd name="T35" fmla="*/ 30 h 330"/>
                <a:gd name="T36" fmla="*/ 29 w 339"/>
                <a:gd name="T37" fmla="*/ 30 h 330"/>
                <a:gd name="T38" fmla="*/ 30 w 339"/>
                <a:gd name="T39" fmla="*/ 30 h 330"/>
                <a:gd name="T40" fmla="*/ 29 w 339"/>
                <a:gd name="T41" fmla="*/ 32 h 330"/>
                <a:gd name="T42" fmla="*/ 27 w 339"/>
                <a:gd name="T43" fmla="*/ 34 h 330"/>
                <a:gd name="T44" fmla="*/ 25 w 339"/>
                <a:gd name="T45" fmla="*/ 35 h 330"/>
                <a:gd name="T46" fmla="*/ 20 w 339"/>
                <a:gd name="T47" fmla="*/ 36 h 330"/>
                <a:gd name="T48" fmla="*/ 14 w 339"/>
                <a:gd name="T49" fmla="*/ 35 h 330"/>
                <a:gd name="T50" fmla="*/ 10 w 339"/>
                <a:gd name="T51" fmla="*/ 34 h 330"/>
                <a:gd name="T52" fmla="*/ 6 w 339"/>
                <a:gd name="T53" fmla="*/ 30 h 330"/>
                <a:gd name="T54" fmla="*/ 3 w 339"/>
                <a:gd name="T55" fmla="*/ 27 h 330"/>
                <a:gd name="T56" fmla="*/ 2 w 339"/>
                <a:gd name="T57" fmla="*/ 23 h 330"/>
                <a:gd name="T58" fmla="*/ 0 w 339"/>
                <a:gd name="T59" fmla="*/ 18 h 330"/>
                <a:gd name="T60" fmla="*/ 2 w 339"/>
                <a:gd name="T61" fmla="*/ 14 h 330"/>
                <a:gd name="T62" fmla="*/ 2 w 339"/>
                <a:gd name="T63" fmla="*/ 13 h 330"/>
                <a:gd name="T64" fmla="*/ 5 w 339"/>
                <a:gd name="T65" fmla="*/ 11 h 330"/>
                <a:gd name="T66" fmla="*/ 10 w 339"/>
                <a:gd name="T67" fmla="*/ 10 h 330"/>
                <a:gd name="T68" fmla="*/ 14 w 339"/>
                <a:gd name="T69" fmla="*/ 8 h 330"/>
                <a:gd name="T70" fmla="*/ 18 w 339"/>
                <a:gd name="T71" fmla="*/ 5 h 330"/>
                <a:gd name="T72" fmla="*/ 20 w 339"/>
                <a:gd name="T73" fmla="*/ 2 h 330"/>
                <a:gd name="T74" fmla="*/ 22 w 339"/>
                <a:gd name="T75" fmla="*/ 2 h 330"/>
                <a:gd name="T76" fmla="*/ 24 w 339"/>
                <a:gd name="T77" fmla="*/ 0 h 330"/>
                <a:gd name="T78" fmla="*/ 27 w 339"/>
                <a:gd name="T79" fmla="*/ 0 h 330"/>
                <a:gd name="T80" fmla="*/ 29 w 339"/>
                <a:gd name="T81" fmla="*/ 2 h 330"/>
                <a:gd name="T82" fmla="*/ 32 w 339"/>
                <a:gd name="T83" fmla="*/ 2 h 330"/>
                <a:gd name="T84" fmla="*/ 34 w 339"/>
                <a:gd name="T85" fmla="*/ 5 h 330"/>
                <a:gd name="T86" fmla="*/ 36 w 339"/>
                <a:gd name="T87" fmla="*/ 8 h 33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39"/>
                <a:gd name="T133" fmla="*/ 0 h 330"/>
                <a:gd name="T134" fmla="*/ 339 w 339"/>
                <a:gd name="T135" fmla="*/ 330 h 33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39" h="330">
                  <a:moveTo>
                    <a:pt x="339" y="77"/>
                  </a:moveTo>
                  <a:lnTo>
                    <a:pt x="339" y="84"/>
                  </a:lnTo>
                  <a:lnTo>
                    <a:pt x="339" y="89"/>
                  </a:lnTo>
                  <a:lnTo>
                    <a:pt x="337" y="96"/>
                  </a:lnTo>
                  <a:lnTo>
                    <a:pt x="332" y="101"/>
                  </a:lnTo>
                  <a:lnTo>
                    <a:pt x="322" y="101"/>
                  </a:lnTo>
                  <a:lnTo>
                    <a:pt x="315" y="96"/>
                  </a:lnTo>
                  <a:lnTo>
                    <a:pt x="308" y="89"/>
                  </a:lnTo>
                  <a:lnTo>
                    <a:pt x="298" y="86"/>
                  </a:lnTo>
                  <a:lnTo>
                    <a:pt x="286" y="79"/>
                  </a:lnTo>
                  <a:lnTo>
                    <a:pt x="274" y="72"/>
                  </a:lnTo>
                  <a:lnTo>
                    <a:pt x="262" y="67"/>
                  </a:lnTo>
                  <a:lnTo>
                    <a:pt x="248" y="65"/>
                  </a:lnTo>
                  <a:lnTo>
                    <a:pt x="231" y="84"/>
                  </a:lnTo>
                  <a:lnTo>
                    <a:pt x="209" y="101"/>
                  </a:lnTo>
                  <a:lnTo>
                    <a:pt x="187" y="113"/>
                  </a:lnTo>
                  <a:lnTo>
                    <a:pt x="166" y="123"/>
                  </a:lnTo>
                  <a:lnTo>
                    <a:pt x="142" y="130"/>
                  </a:lnTo>
                  <a:lnTo>
                    <a:pt x="115" y="135"/>
                  </a:lnTo>
                  <a:lnTo>
                    <a:pt x="91" y="139"/>
                  </a:lnTo>
                  <a:lnTo>
                    <a:pt x="65" y="142"/>
                  </a:lnTo>
                  <a:lnTo>
                    <a:pt x="60" y="144"/>
                  </a:lnTo>
                  <a:lnTo>
                    <a:pt x="60" y="149"/>
                  </a:lnTo>
                  <a:lnTo>
                    <a:pt x="60" y="154"/>
                  </a:lnTo>
                  <a:lnTo>
                    <a:pt x="60" y="159"/>
                  </a:lnTo>
                  <a:lnTo>
                    <a:pt x="69" y="180"/>
                  </a:lnTo>
                  <a:lnTo>
                    <a:pt x="84" y="202"/>
                  </a:lnTo>
                  <a:lnTo>
                    <a:pt x="98" y="221"/>
                  </a:lnTo>
                  <a:lnTo>
                    <a:pt x="118" y="238"/>
                  </a:lnTo>
                  <a:lnTo>
                    <a:pt x="137" y="255"/>
                  </a:lnTo>
                  <a:lnTo>
                    <a:pt x="159" y="267"/>
                  </a:lnTo>
                  <a:lnTo>
                    <a:pt x="180" y="277"/>
                  </a:lnTo>
                  <a:lnTo>
                    <a:pt x="202" y="284"/>
                  </a:lnTo>
                  <a:lnTo>
                    <a:pt x="216" y="281"/>
                  </a:lnTo>
                  <a:lnTo>
                    <a:pt x="233" y="281"/>
                  </a:lnTo>
                  <a:lnTo>
                    <a:pt x="248" y="279"/>
                  </a:lnTo>
                  <a:lnTo>
                    <a:pt x="260" y="272"/>
                  </a:lnTo>
                  <a:lnTo>
                    <a:pt x="262" y="274"/>
                  </a:lnTo>
                  <a:lnTo>
                    <a:pt x="265" y="274"/>
                  </a:lnTo>
                  <a:lnTo>
                    <a:pt x="269" y="277"/>
                  </a:lnTo>
                  <a:lnTo>
                    <a:pt x="269" y="279"/>
                  </a:lnTo>
                  <a:lnTo>
                    <a:pt x="267" y="291"/>
                  </a:lnTo>
                  <a:lnTo>
                    <a:pt x="262" y="301"/>
                  </a:lnTo>
                  <a:lnTo>
                    <a:pt x="255" y="308"/>
                  </a:lnTo>
                  <a:lnTo>
                    <a:pt x="248" y="315"/>
                  </a:lnTo>
                  <a:lnTo>
                    <a:pt x="226" y="322"/>
                  </a:lnTo>
                  <a:lnTo>
                    <a:pt x="204" y="327"/>
                  </a:lnTo>
                  <a:lnTo>
                    <a:pt x="180" y="330"/>
                  </a:lnTo>
                  <a:lnTo>
                    <a:pt x="156" y="330"/>
                  </a:lnTo>
                  <a:lnTo>
                    <a:pt x="134" y="325"/>
                  </a:lnTo>
                  <a:lnTo>
                    <a:pt x="110" y="318"/>
                  </a:lnTo>
                  <a:lnTo>
                    <a:pt x="89" y="308"/>
                  </a:lnTo>
                  <a:lnTo>
                    <a:pt x="69" y="294"/>
                  </a:lnTo>
                  <a:lnTo>
                    <a:pt x="53" y="279"/>
                  </a:lnTo>
                  <a:lnTo>
                    <a:pt x="38" y="262"/>
                  </a:lnTo>
                  <a:lnTo>
                    <a:pt x="26" y="245"/>
                  </a:lnTo>
                  <a:lnTo>
                    <a:pt x="16" y="226"/>
                  </a:lnTo>
                  <a:lnTo>
                    <a:pt x="9" y="207"/>
                  </a:lnTo>
                  <a:lnTo>
                    <a:pt x="2" y="188"/>
                  </a:lnTo>
                  <a:lnTo>
                    <a:pt x="0" y="166"/>
                  </a:lnTo>
                  <a:lnTo>
                    <a:pt x="0" y="144"/>
                  </a:lnTo>
                  <a:lnTo>
                    <a:pt x="4" y="132"/>
                  </a:lnTo>
                  <a:lnTo>
                    <a:pt x="7" y="120"/>
                  </a:lnTo>
                  <a:lnTo>
                    <a:pt x="14" y="108"/>
                  </a:lnTo>
                  <a:lnTo>
                    <a:pt x="26" y="103"/>
                  </a:lnTo>
                  <a:lnTo>
                    <a:pt x="48" y="98"/>
                  </a:lnTo>
                  <a:lnTo>
                    <a:pt x="69" y="94"/>
                  </a:lnTo>
                  <a:lnTo>
                    <a:pt x="93" y="89"/>
                  </a:lnTo>
                  <a:lnTo>
                    <a:pt x="115" y="82"/>
                  </a:lnTo>
                  <a:lnTo>
                    <a:pt x="134" y="72"/>
                  </a:lnTo>
                  <a:lnTo>
                    <a:pt x="151" y="62"/>
                  </a:lnTo>
                  <a:lnTo>
                    <a:pt x="166" y="45"/>
                  </a:lnTo>
                  <a:lnTo>
                    <a:pt x="175" y="24"/>
                  </a:lnTo>
                  <a:lnTo>
                    <a:pt x="183" y="17"/>
                  </a:lnTo>
                  <a:lnTo>
                    <a:pt x="192" y="12"/>
                  </a:lnTo>
                  <a:lnTo>
                    <a:pt x="202" y="7"/>
                  </a:lnTo>
                  <a:lnTo>
                    <a:pt x="212" y="2"/>
                  </a:lnTo>
                  <a:lnTo>
                    <a:pt x="221" y="0"/>
                  </a:lnTo>
                  <a:lnTo>
                    <a:pt x="231" y="0"/>
                  </a:lnTo>
                  <a:lnTo>
                    <a:pt x="240" y="0"/>
                  </a:lnTo>
                  <a:lnTo>
                    <a:pt x="250" y="2"/>
                  </a:lnTo>
                  <a:lnTo>
                    <a:pt x="265" y="7"/>
                  </a:lnTo>
                  <a:lnTo>
                    <a:pt x="277" y="14"/>
                  </a:lnTo>
                  <a:lnTo>
                    <a:pt x="289" y="24"/>
                  </a:lnTo>
                  <a:lnTo>
                    <a:pt x="301" y="33"/>
                  </a:lnTo>
                  <a:lnTo>
                    <a:pt x="310" y="43"/>
                  </a:lnTo>
                  <a:lnTo>
                    <a:pt x="322" y="55"/>
                  </a:lnTo>
                  <a:lnTo>
                    <a:pt x="330" y="67"/>
                  </a:lnTo>
                  <a:lnTo>
                    <a:pt x="339" y="7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8" name="Freeform 41"/>
            <p:cNvSpPr>
              <a:spLocks/>
            </p:cNvSpPr>
            <p:nvPr/>
          </p:nvSpPr>
          <p:spPr bwMode="auto">
            <a:xfrm>
              <a:off x="3582" y="1864"/>
              <a:ext cx="85" cy="141"/>
            </a:xfrm>
            <a:custGeom>
              <a:avLst/>
              <a:gdLst>
                <a:gd name="T0" fmla="*/ 11 w 109"/>
                <a:gd name="T1" fmla="*/ 6 h 180"/>
                <a:gd name="T2" fmla="*/ 12 w 109"/>
                <a:gd name="T3" fmla="*/ 9 h 180"/>
                <a:gd name="T4" fmla="*/ 11 w 109"/>
                <a:gd name="T5" fmla="*/ 11 h 180"/>
                <a:gd name="T6" fmla="*/ 9 w 109"/>
                <a:gd name="T7" fmla="*/ 14 h 180"/>
                <a:gd name="T8" fmla="*/ 9 w 109"/>
                <a:gd name="T9" fmla="*/ 16 h 180"/>
                <a:gd name="T10" fmla="*/ 7 w 109"/>
                <a:gd name="T11" fmla="*/ 16 h 180"/>
                <a:gd name="T12" fmla="*/ 7 w 109"/>
                <a:gd name="T13" fmla="*/ 18 h 180"/>
                <a:gd name="T14" fmla="*/ 5 w 109"/>
                <a:gd name="T15" fmla="*/ 18 h 180"/>
                <a:gd name="T16" fmla="*/ 5 w 109"/>
                <a:gd name="T17" fmla="*/ 20 h 180"/>
                <a:gd name="T18" fmla="*/ 4 w 109"/>
                <a:gd name="T19" fmla="*/ 20 h 180"/>
                <a:gd name="T20" fmla="*/ 2 w 109"/>
                <a:gd name="T21" fmla="*/ 20 h 180"/>
                <a:gd name="T22" fmla="*/ 2 w 109"/>
                <a:gd name="T23" fmla="*/ 20 h 180"/>
                <a:gd name="T24" fmla="*/ 2 w 109"/>
                <a:gd name="T25" fmla="*/ 20 h 180"/>
                <a:gd name="T26" fmla="*/ 2 w 109"/>
                <a:gd name="T27" fmla="*/ 20 h 180"/>
                <a:gd name="T28" fmla="*/ 0 w 109"/>
                <a:gd name="T29" fmla="*/ 19 h 180"/>
                <a:gd name="T30" fmla="*/ 0 w 109"/>
                <a:gd name="T31" fmla="*/ 18 h 180"/>
                <a:gd name="T32" fmla="*/ 2 w 109"/>
                <a:gd name="T33" fmla="*/ 18 h 180"/>
                <a:gd name="T34" fmla="*/ 2 w 109"/>
                <a:gd name="T35" fmla="*/ 16 h 180"/>
                <a:gd name="T36" fmla="*/ 4 w 109"/>
                <a:gd name="T37" fmla="*/ 13 h 180"/>
                <a:gd name="T38" fmla="*/ 5 w 109"/>
                <a:gd name="T39" fmla="*/ 10 h 180"/>
                <a:gd name="T40" fmla="*/ 5 w 109"/>
                <a:gd name="T41" fmla="*/ 7 h 180"/>
                <a:gd name="T42" fmla="*/ 5 w 109"/>
                <a:gd name="T43" fmla="*/ 5 h 180"/>
                <a:gd name="T44" fmla="*/ 5 w 109"/>
                <a:gd name="T45" fmla="*/ 4 h 180"/>
                <a:gd name="T46" fmla="*/ 5 w 109"/>
                <a:gd name="T47" fmla="*/ 2 h 180"/>
                <a:gd name="T48" fmla="*/ 5 w 109"/>
                <a:gd name="T49" fmla="*/ 2 h 180"/>
                <a:gd name="T50" fmla="*/ 5 w 109"/>
                <a:gd name="T51" fmla="*/ 2 h 180"/>
                <a:gd name="T52" fmla="*/ 5 w 109"/>
                <a:gd name="T53" fmla="*/ 0 h 180"/>
                <a:gd name="T54" fmla="*/ 7 w 109"/>
                <a:gd name="T55" fmla="*/ 0 h 180"/>
                <a:gd name="T56" fmla="*/ 7 w 109"/>
                <a:gd name="T57" fmla="*/ 2 h 180"/>
                <a:gd name="T58" fmla="*/ 9 w 109"/>
                <a:gd name="T59" fmla="*/ 2 h 180"/>
                <a:gd name="T60" fmla="*/ 9 w 109"/>
                <a:gd name="T61" fmla="*/ 3 h 180"/>
                <a:gd name="T62" fmla="*/ 9 w 109"/>
                <a:gd name="T63" fmla="*/ 5 h 180"/>
                <a:gd name="T64" fmla="*/ 11 w 109"/>
                <a:gd name="T65" fmla="*/ 6 h 1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9"/>
                <a:gd name="T100" fmla="*/ 0 h 180"/>
                <a:gd name="T101" fmla="*/ 109 w 109"/>
                <a:gd name="T102" fmla="*/ 180 h 18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9" h="180">
                  <a:moveTo>
                    <a:pt x="101" y="55"/>
                  </a:moveTo>
                  <a:lnTo>
                    <a:pt x="109" y="79"/>
                  </a:lnTo>
                  <a:lnTo>
                    <a:pt x="104" y="103"/>
                  </a:lnTo>
                  <a:lnTo>
                    <a:pt x="94" y="127"/>
                  </a:lnTo>
                  <a:lnTo>
                    <a:pt x="82" y="147"/>
                  </a:lnTo>
                  <a:lnTo>
                    <a:pt x="75" y="154"/>
                  </a:lnTo>
                  <a:lnTo>
                    <a:pt x="65" y="161"/>
                  </a:lnTo>
                  <a:lnTo>
                    <a:pt x="58" y="168"/>
                  </a:lnTo>
                  <a:lnTo>
                    <a:pt x="48" y="173"/>
                  </a:lnTo>
                  <a:lnTo>
                    <a:pt x="39" y="176"/>
                  </a:lnTo>
                  <a:lnTo>
                    <a:pt x="27" y="178"/>
                  </a:lnTo>
                  <a:lnTo>
                    <a:pt x="17" y="180"/>
                  </a:lnTo>
                  <a:lnTo>
                    <a:pt x="5" y="180"/>
                  </a:lnTo>
                  <a:lnTo>
                    <a:pt x="3" y="176"/>
                  </a:lnTo>
                  <a:lnTo>
                    <a:pt x="0" y="171"/>
                  </a:lnTo>
                  <a:lnTo>
                    <a:pt x="0" y="168"/>
                  </a:lnTo>
                  <a:lnTo>
                    <a:pt x="3" y="163"/>
                  </a:lnTo>
                  <a:lnTo>
                    <a:pt x="24" y="144"/>
                  </a:lnTo>
                  <a:lnTo>
                    <a:pt x="41" y="120"/>
                  </a:lnTo>
                  <a:lnTo>
                    <a:pt x="53" y="91"/>
                  </a:lnTo>
                  <a:lnTo>
                    <a:pt x="58" y="62"/>
                  </a:lnTo>
                  <a:lnTo>
                    <a:pt x="58" y="48"/>
                  </a:lnTo>
                  <a:lnTo>
                    <a:pt x="58" y="33"/>
                  </a:lnTo>
                  <a:lnTo>
                    <a:pt x="53" y="19"/>
                  </a:lnTo>
                  <a:lnTo>
                    <a:pt x="48" y="7"/>
                  </a:lnTo>
                  <a:lnTo>
                    <a:pt x="51" y="2"/>
                  </a:lnTo>
                  <a:lnTo>
                    <a:pt x="56" y="0"/>
                  </a:lnTo>
                  <a:lnTo>
                    <a:pt x="60" y="0"/>
                  </a:lnTo>
                  <a:lnTo>
                    <a:pt x="65" y="2"/>
                  </a:lnTo>
                  <a:lnTo>
                    <a:pt x="77" y="14"/>
                  </a:lnTo>
                  <a:lnTo>
                    <a:pt x="87" y="26"/>
                  </a:lnTo>
                  <a:lnTo>
                    <a:pt x="94" y="41"/>
                  </a:lnTo>
                  <a:lnTo>
                    <a:pt x="101" y="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9" name="Freeform 42"/>
            <p:cNvSpPr>
              <a:spLocks/>
            </p:cNvSpPr>
            <p:nvPr/>
          </p:nvSpPr>
          <p:spPr bwMode="auto">
            <a:xfrm>
              <a:off x="3260" y="1894"/>
              <a:ext cx="454" cy="801"/>
            </a:xfrm>
            <a:custGeom>
              <a:avLst/>
              <a:gdLst>
                <a:gd name="T0" fmla="*/ 4 w 581"/>
                <a:gd name="T1" fmla="*/ 14 h 1026"/>
                <a:gd name="T2" fmla="*/ 5 w 581"/>
                <a:gd name="T3" fmla="*/ 37 h 1026"/>
                <a:gd name="T4" fmla="*/ 9 w 581"/>
                <a:gd name="T5" fmla="*/ 60 h 1026"/>
                <a:gd name="T6" fmla="*/ 14 w 581"/>
                <a:gd name="T7" fmla="*/ 82 h 1026"/>
                <a:gd name="T8" fmla="*/ 19 w 581"/>
                <a:gd name="T9" fmla="*/ 94 h 1026"/>
                <a:gd name="T10" fmla="*/ 21 w 581"/>
                <a:gd name="T11" fmla="*/ 98 h 1026"/>
                <a:gd name="T12" fmla="*/ 23 w 581"/>
                <a:gd name="T13" fmla="*/ 101 h 1026"/>
                <a:gd name="T14" fmla="*/ 26 w 581"/>
                <a:gd name="T15" fmla="*/ 102 h 1026"/>
                <a:gd name="T16" fmla="*/ 30 w 581"/>
                <a:gd name="T17" fmla="*/ 102 h 1026"/>
                <a:gd name="T18" fmla="*/ 38 w 581"/>
                <a:gd name="T19" fmla="*/ 101 h 1026"/>
                <a:gd name="T20" fmla="*/ 45 w 581"/>
                <a:gd name="T21" fmla="*/ 98 h 1026"/>
                <a:gd name="T22" fmla="*/ 50 w 581"/>
                <a:gd name="T23" fmla="*/ 94 h 1026"/>
                <a:gd name="T24" fmla="*/ 55 w 581"/>
                <a:gd name="T25" fmla="*/ 91 h 1026"/>
                <a:gd name="T26" fmla="*/ 57 w 581"/>
                <a:gd name="T27" fmla="*/ 91 h 1026"/>
                <a:gd name="T28" fmla="*/ 60 w 581"/>
                <a:gd name="T29" fmla="*/ 91 h 1026"/>
                <a:gd name="T30" fmla="*/ 63 w 581"/>
                <a:gd name="T31" fmla="*/ 91 h 1026"/>
                <a:gd name="T32" fmla="*/ 63 w 581"/>
                <a:gd name="T33" fmla="*/ 92 h 1026"/>
                <a:gd name="T34" fmla="*/ 60 w 581"/>
                <a:gd name="T35" fmla="*/ 93 h 1026"/>
                <a:gd name="T36" fmla="*/ 57 w 581"/>
                <a:gd name="T37" fmla="*/ 94 h 1026"/>
                <a:gd name="T38" fmla="*/ 53 w 581"/>
                <a:gd name="T39" fmla="*/ 98 h 1026"/>
                <a:gd name="T40" fmla="*/ 49 w 581"/>
                <a:gd name="T41" fmla="*/ 101 h 1026"/>
                <a:gd name="T42" fmla="*/ 44 w 581"/>
                <a:gd name="T43" fmla="*/ 104 h 1026"/>
                <a:gd name="T44" fmla="*/ 40 w 581"/>
                <a:gd name="T45" fmla="*/ 107 h 1026"/>
                <a:gd name="T46" fmla="*/ 35 w 581"/>
                <a:gd name="T47" fmla="*/ 109 h 1026"/>
                <a:gd name="T48" fmla="*/ 30 w 581"/>
                <a:gd name="T49" fmla="*/ 110 h 1026"/>
                <a:gd name="T50" fmla="*/ 26 w 581"/>
                <a:gd name="T51" fmla="*/ 110 h 1026"/>
                <a:gd name="T52" fmla="*/ 21 w 581"/>
                <a:gd name="T53" fmla="*/ 110 h 1026"/>
                <a:gd name="T54" fmla="*/ 18 w 581"/>
                <a:gd name="T55" fmla="*/ 107 h 1026"/>
                <a:gd name="T56" fmla="*/ 14 w 581"/>
                <a:gd name="T57" fmla="*/ 101 h 1026"/>
                <a:gd name="T58" fmla="*/ 9 w 581"/>
                <a:gd name="T59" fmla="*/ 91 h 1026"/>
                <a:gd name="T60" fmla="*/ 5 w 581"/>
                <a:gd name="T61" fmla="*/ 80 h 1026"/>
                <a:gd name="T62" fmla="*/ 3 w 581"/>
                <a:gd name="T63" fmla="*/ 68 h 1026"/>
                <a:gd name="T64" fmla="*/ 2 w 581"/>
                <a:gd name="T65" fmla="*/ 52 h 1026"/>
                <a:gd name="T66" fmla="*/ 0 w 581"/>
                <a:gd name="T67" fmla="*/ 29 h 1026"/>
                <a:gd name="T68" fmla="*/ 2 w 581"/>
                <a:gd name="T69" fmla="*/ 13 h 1026"/>
                <a:gd name="T70" fmla="*/ 2 w 581"/>
                <a:gd name="T71" fmla="*/ 5 h 1026"/>
                <a:gd name="T72" fmla="*/ 4 w 581"/>
                <a:gd name="T73" fmla="*/ 0 h 1026"/>
                <a:gd name="T74" fmla="*/ 5 w 581"/>
                <a:gd name="T75" fmla="*/ 2 h 102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81"/>
                <a:gd name="T115" fmla="*/ 0 h 1026"/>
                <a:gd name="T116" fmla="*/ 581 w 581"/>
                <a:gd name="T117" fmla="*/ 1026 h 102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81" h="1026">
                  <a:moveTo>
                    <a:pt x="48" y="12"/>
                  </a:moveTo>
                  <a:lnTo>
                    <a:pt x="39" y="125"/>
                  </a:lnTo>
                  <a:lnTo>
                    <a:pt x="36" y="234"/>
                  </a:lnTo>
                  <a:lnTo>
                    <a:pt x="43" y="345"/>
                  </a:lnTo>
                  <a:lnTo>
                    <a:pt x="58" y="451"/>
                  </a:lnTo>
                  <a:lnTo>
                    <a:pt x="77" y="554"/>
                  </a:lnTo>
                  <a:lnTo>
                    <a:pt x="101" y="658"/>
                  </a:lnTo>
                  <a:lnTo>
                    <a:pt x="133" y="759"/>
                  </a:lnTo>
                  <a:lnTo>
                    <a:pt x="166" y="858"/>
                  </a:lnTo>
                  <a:lnTo>
                    <a:pt x="174" y="872"/>
                  </a:lnTo>
                  <a:lnTo>
                    <a:pt x="181" y="886"/>
                  </a:lnTo>
                  <a:lnTo>
                    <a:pt x="188" y="903"/>
                  </a:lnTo>
                  <a:lnTo>
                    <a:pt x="198" y="918"/>
                  </a:lnTo>
                  <a:lnTo>
                    <a:pt x="207" y="930"/>
                  </a:lnTo>
                  <a:lnTo>
                    <a:pt x="222" y="942"/>
                  </a:lnTo>
                  <a:lnTo>
                    <a:pt x="234" y="951"/>
                  </a:lnTo>
                  <a:lnTo>
                    <a:pt x="251" y="959"/>
                  </a:lnTo>
                  <a:lnTo>
                    <a:pt x="284" y="951"/>
                  </a:lnTo>
                  <a:lnTo>
                    <a:pt x="316" y="942"/>
                  </a:lnTo>
                  <a:lnTo>
                    <a:pt x="347" y="930"/>
                  </a:lnTo>
                  <a:lnTo>
                    <a:pt x="376" y="918"/>
                  </a:lnTo>
                  <a:lnTo>
                    <a:pt x="407" y="901"/>
                  </a:lnTo>
                  <a:lnTo>
                    <a:pt x="436" y="886"/>
                  </a:lnTo>
                  <a:lnTo>
                    <a:pt x="465" y="870"/>
                  </a:lnTo>
                  <a:lnTo>
                    <a:pt x="496" y="855"/>
                  </a:lnTo>
                  <a:lnTo>
                    <a:pt x="506" y="850"/>
                  </a:lnTo>
                  <a:lnTo>
                    <a:pt x="516" y="848"/>
                  </a:lnTo>
                  <a:lnTo>
                    <a:pt x="528" y="843"/>
                  </a:lnTo>
                  <a:lnTo>
                    <a:pt x="537" y="841"/>
                  </a:lnTo>
                  <a:lnTo>
                    <a:pt x="549" y="838"/>
                  </a:lnTo>
                  <a:lnTo>
                    <a:pt x="559" y="838"/>
                  </a:lnTo>
                  <a:lnTo>
                    <a:pt x="571" y="841"/>
                  </a:lnTo>
                  <a:lnTo>
                    <a:pt x="581" y="843"/>
                  </a:lnTo>
                  <a:lnTo>
                    <a:pt x="578" y="855"/>
                  </a:lnTo>
                  <a:lnTo>
                    <a:pt x="569" y="860"/>
                  </a:lnTo>
                  <a:lnTo>
                    <a:pt x="559" y="862"/>
                  </a:lnTo>
                  <a:lnTo>
                    <a:pt x="549" y="867"/>
                  </a:lnTo>
                  <a:lnTo>
                    <a:pt x="528" y="879"/>
                  </a:lnTo>
                  <a:lnTo>
                    <a:pt x="508" y="891"/>
                  </a:lnTo>
                  <a:lnTo>
                    <a:pt x="487" y="906"/>
                  </a:lnTo>
                  <a:lnTo>
                    <a:pt x="468" y="920"/>
                  </a:lnTo>
                  <a:lnTo>
                    <a:pt x="446" y="935"/>
                  </a:lnTo>
                  <a:lnTo>
                    <a:pt x="427" y="949"/>
                  </a:lnTo>
                  <a:lnTo>
                    <a:pt x="405" y="961"/>
                  </a:lnTo>
                  <a:lnTo>
                    <a:pt x="383" y="973"/>
                  </a:lnTo>
                  <a:lnTo>
                    <a:pt x="366" y="988"/>
                  </a:lnTo>
                  <a:lnTo>
                    <a:pt x="347" y="1000"/>
                  </a:lnTo>
                  <a:lnTo>
                    <a:pt x="325" y="1009"/>
                  </a:lnTo>
                  <a:lnTo>
                    <a:pt x="304" y="1019"/>
                  </a:lnTo>
                  <a:lnTo>
                    <a:pt x="282" y="1024"/>
                  </a:lnTo>
                  <a:lnTo>
                    <a:pt x="258" y="1026"/>
                  </a:lnTo>
                  <a:lnTo>
                    <a:pt x="234" y="1026"/>
                  </a:lnTo>
                  <a:lnTo>
                    <a:pt x="210" y="1024"/>
                  </a:lnTo>
                  <a:lnTo>
                    <a:pt x="195" y="1014"/>
                  </a:lnTo>
                  <a:lnTo>
                    <a:pt x="178" y="1007"/>
                  </a:lnTo>
                  <a:lnTo>
                    <a:pt x="166" y="997"/>
                  </a:lnTo>
                  <a:lnTo>
                    <a:pt x="154" y="983"/>
                  </a:lnTo>
                  <a:lnTo>
                    <a:pt x="125" y="939"/>
                  </a:lnTo>
                  <a:lnTo>
                    <a:pt x="99" y="891"/>
                  </a:lnTo>
                  <a:lnTo>
                    <a:pt x="80" y="843"/>
                  </a:lnTo>
                  <a:lnTo>
                    <a:pt x="63" y="793"/>
                  </a:lnTo>
                  <a:lnTo>
                    <a:pt x="48" y="742"/>
                  </a:lnTo>
                  <a:lnTo>
                    <a:pt x="36" y="689"/>
                  </a:lnTo>
                  <a:lnTo>
                    <a:pt x="27" y="634"/>
                  </a:lnTo>
                  <a:lnTo>
                    <a:pt x="17" y="581"/>
                  </a:lnTo>
                  <a:lnTo>
                    <a:pt x="3" y="477"/>
                  </a:lnTo>
                  <a:lnTo>
                    <a:pt x="0" y="371"/>
                  </a:lnTo>
                  <a:lnTo>
                    <a:pt x="0" y="265"/>
                  </a:lnTo>
                  <a:lnTo>
                    <a:pt x="5" y="162"/>
                  </a:lnTo>
                  <a:lnTo>
                    <a:pt x="10" y="123"/>
                  </a:lnTo>
                  <a:lnTo>
                    <a:pt x="15" y="85"/>
                  </a:lnTo>
                  <a:lnTo>
                    <a:pt x="24" y="48"/>
                  </a:lnTo>
                  <a:lnTo>
                    <a:pt x="31" y="10"/>
                  </a:lnTo>
                  <a:lnTo>
                    <a:pt x="36" y="0"/>
                  </a:lnTo>
                  <a:lnTo>
                    <a:pt x="41" y="0"/>
                  </a:lnTo>
                  <a:lnTo>
                    <a:pt x="46" y="5"/>
                  </a:lnTo>
                  <a:lnTo>
                    <a:pt x="48"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0" name="Freeform 43"/>
            <p:cNvSpPr>
              <a:spLocks/>
            </p:cNvSpPr>
            <p:nvPr/>
          </p:nvSpPr>
          <p:spPr bwMode="auto">
            <a:xfrm>
              <a:off x="3708" y="2122"/>
              <a:ext cx="49" cy="391"/>
            </a:xfrm>
            <a:custGeom>
              <a:avLst/>
              <a:gdLst>
                <a:gd name="T0" fmla="*/ 3 w 62"/>
                <a:gd name="T1" fmla="*/ 2 h 501"/>
                <a:gd name="T2" fmla="*/ 6 w 62"/>
                <a:gd name="T3" fmla="*/ 12 h 501"/>
                <a:gd name="T4" fmla="*/ 6 w 62"/>
                <a:gd name="T5" fmla="*/ 23 h 501"/>
                <a:gd name="T6" fmla="*/ 8 w 62"/>
                <a:gd name="T7" fmla="*/ 36 h 501"/>
                <a:gd name="T8" fmla="*/ 6 w 62"/>
                <a:gd name="T9" fmla="*/ 48 h 501"/>
                <a:gd name="T10" fmla="*/ 6 w 62"/>
                <a:gd name="T11" fmla="*/ 50 h 501"/>
                <a:gd name="T12" fmla="*/ 5 w 62"/>
                <a:gd name="T13" fmla="*/ 52 h 501"/>
                <a:gd name="T14" fmla="*/ 4 w 62"/>
                <a:gd name="T15" fmla="*/ 52 h 501"/>
                <a:gd name="T16" fmla="*/ 2 w 62"/>
                <a:gd name="T17" fmla="*/ 53 h 501"/>
                <a:gd name="T18" fmla="*/ 2 w 62"/>
                <a:gd name="T19" fmla="*/ 54 h 501"/>
                <a:gd name="T20" fmla="*/ 2 w 62"/>
                <a:gd name="T21" fmla="*/ 54 h 501"/>
                <a:gd name="T22" fmla="*/ 2 w 62"/>
                <a:gd name="T23" fmla="*/ 54 h 501"/>
                <a:gd name="T24" fmla="*/ 0 w 62"/>
                <a:gd name="T25" fmla="*/ 53 h 501"/>
                <a:gd name="T26" fmla="*/ 2 w 62"/>
                <a:gd name="T27" fmla="*/ 41 h 501"/>
                <a:gd name="T28" fmla="*/ 4 w 62"/>
                <a:gd name="T29" fmla="*/ 29 h 501"/>
                <a:gd name="T30" fmla="*/ 3 w 62"/>
                <a:gd name="T31" fmla="*/ 17 h 501"/>
                <a:gd name="T32" fmla="*/ 2 w 62"/>
                <a:gd name="T33" fmla="*/ 5 h 501"/>
                <a:gd name="T34" fmla="*/ 2 w 62"/>
                <a:gd name="T35" fmla="*/ 4 h 501"/>
                <a:gd name="T36" fmla="*/ 2 w 62"/>
                <a:gd name="T37" fmla="*/ 3 h 501"/>
                <a:gd name="T38" fmla="*/ 2 w 62"/>
                <a:gd name="T39" fmla="*/ 2 h 501"/>
                <a:gd name="T40" fmla="*/ 2 w 62"/>
                <a:gd name="T41" fmla="*/ 2 h 501"/>
                <a:gd name="T42" fmla="*/ 2 w 62"/>
                <a:gd name="T43" fmla="*/ 0 h 501"/>
                <a:gd name="T44" fmla="*/ 3 w 62"/>
                <a:gd name="T45" fmla="*/ 0 h 501"/>
                <a:gd name="T46" fmla="*/ 3 w 62"/>
                <a:gd name="T47" fmla="*/ 2 h 501"/>
                <a:gd name="T48" fmla="*/ 3 w 62"/>
                <a:gd name="T49" fmla="*/ 2 h 50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2"/>
                <a:gd name="T76" fmla="*/ 0 h 501"/>
                <a:gd name="T77" fmla="*/ 62 w 62"/>
                <a:gd name="T78" fmla="*/ 501 h 50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2" h="501">
                  <a:moveTo>
                    <a:pt x="28" y="7"/>
                  </a:moveTo>
                  <a:lnTo>
                    <a:pt x="48" y="113"/>
                  </a:lnTo>
                  <a:lnTo>
                    <a:pt x="57" y="221"/>
                  </a:lnTo>
                  <a:lnTo>
                    <a:pt x="62" y="332"/>
                  </a:lnTo>
                  <a:lnTo>
                    <a:pt x="55" y="445"/>
                  </a:lnTo>
                  <a:lnTo>
                    <a:pt x="50" y="462"/>
                  </a:lnTo>
                  <a:lnTo>
                    <a:pt x="43" y="476"/>
                  </a:lnTo>
                  <a:lnTo>
                    <a:pt x="31" y="488"/>
                  </a:lnTo>
                  <a:lnTo>
                    <a:pt x="19" y="498"/>
                  </a:lnTo>
                  <a:lnTo>
                    <a:pt x="14" y="501"/>
                  </a:lnTo>
                  <a:lnTo>
                    <a:pt x="9" y="501"/>
                  </a:lnTo>
                  <a:lnTo>
                    <a:pt x="4" y="501"/>
                  </a:lnTo>
                  <a:lnTo>
                    <a:pt x="0" y="496"/>
                  </a:lnTo>
                  <a:lnTo>
                    <a:pt x="21" y="387"/>
                  </a:lnTo>
                  <a:lnTo>
                    <a:pt x="31" y="277"/>
                  </a:lnTo>
                  <a:lnTo>
                    <a:pt x="28" y="161"/>
                  </a:lnTo>
                  <a:lnTo>
                    <a:pt x="16" y="50"/>
                  </a:lnTo>
                  <a:lnTo>
                    <a:pt x="12" y="38"/>
                  </a:lnTo>
                  <a:lnTo>
                    <a:pt x="12" y="29"/>
                  </a:lnTo>
                  <a:lnTo>
                    <a:pt x="12" y="16"/>
                  </a:lnTo>
                  <a:lnTo>
                    <a:pt x="12" y="4"/>
                  </a:lnTo>
                  <a:lnTo>
                    <a:pt x="16" y="0"/>
                  </a:lnTo>
                  <a:lnTo>
                    <a:pt x="24" y="0"/>
                  </a:lnTo>
                  <a:lnTo>
                    <a:pt x="28" y="2"/>
                  </a:lnTo>
                  <a:lnTo>
                    <a:pt x="28"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1" name="Freeform 44"/>
            <p:cNvSpPr>
              <a:spLocks/>
            </p:cNvSpPr>
            <p:nvPr/>
          </p:nvSpPr>
          <p:spPr bwMode="auto">
            <a:xfrm>
              <a:off x="2870" y="2496"/>
              <a:ext cx="435" cy="1032"/>
            </a:xfrm>
            <a:custGeom>
              <a:avLst/>
              <a:gdLst>
                <a:gd name="T0" fmla="*/ 3 w 557"/>
                <a:gd name="T1" fmla="*/ 2 h 1322"/>
                <a:gd name="T2" fmla="*/ 4 w 557"/>
                <a:gd name="T3" fmla="*/ 4 h 1322"/>
                <a:gd name="T4" fmla="*/ 4 w 557"/>
                <a:gd name="T5" fmla="*/ 16 h 1322"/>
                <a:gd name="T6" fmla="*/ 5 w 557"/>
                <a:gd name="T7" fmla="*/ 34 h 1322"/>
                <a:gd name="T8" fmla="*/ 7 w 557"/>
                <a:gd name="T9" fmla="*/ 50 h 1322"/>
                <a:gd name="T10" fmla="*/ 10 w 557"/>
                <a:gd name="T11" fmla="*/ 62 h 1322"/>
                <a:gd name="T12" fmla="*/ 14 w 557"/>
                <a:gd name="T13" fmla="*/ 73 h 1322"/>
                <a:gd name="T14" fmla="*/ 18 w 557"/>
                <a:gd name="T15" fmla="*/ 84 h 1322"/>
                <a:gd name="T16" fmla="*/ 23 w 557"/>
                <a:gd name="T17" fmla="*/ 94 h 1322"/>
                <a:gd name="T18" fmla="*/ 27 w 557"/>
                <a:gd name="T19" fmla="*/ 104 h 1322"/>
                <a:gd name="T20" fmla="*/ 31 w 557"/>
                <a:gd name="T21" fmla="*/ 112 h 1322"/>
                <a:gd name="T22" fmla="*/ 36 w 557"/>
                <a:gd name="T23" fmla="*/ 121 h 1322"/>
                <a:gd name="T24" fmla="*/ 41 w 557"/>
                <a:gd name="T25" fmla="*/ 126 h 1322"/>
                <a:gd name="T26" fmla="*/ 43 w 557"/>
                <a:gd name="T27" fmla="*/ 130 h 1322"/>
                <a:gd name="T28" fmla="*/ 46 w 557"/>
                <a:gd name="T29" fmla="*/ 133 h 1322"/>
                <a:gd name="T30" fmla="*/ 48 w 557"/>
                <a:gd name="T31" fmla="*/ 135 h 1322"/>
                <a:gd name="T32" fmla="*/ 53 w 557"/>
                <a:gd name="T33" fmla="*/ 133 h 1322"/>
                <a:gd name="T34" fmla="*/ 55 w 557"/>
                <a:gd name="T35" fmla="*/ 133 h 1322"/>
                <a:gd name="T36" fmla="*/ 57 w 557"/>
                <a:gd name="T37" fmla="*/ 131 h 1322"/>
                <a:gd name="T38" fmla="*/ 59 w 557"/>
                <a:gd name="T39" fmla="*/ 129 h 1322"/>
                <a:gd name="T40" fmla="*/ 60 w 557"/>
                <a:gd name="T41" fmla="*/ 130 h 1322"/>
                <a:gd name="T42" fmla="*/ 60 w 557"/>
                <a:gd name="T43" fmla="*/ 133 h 1322"/>
                <a:gd name="T44" fmla="*/ 57 w 557"/>
                <a:gd name="T45" fmla="*/ 135 h 1322"/>
                <a:gd name="T46" fmla="*/ 55 w 557"/>
                <a:gd name="T47" fmla="*/ 139 h 1322"/>
                <a:gd name="T48" fmla="*/ 50 w 557"/>
                <a:gd name="T49" fmla="*/ 141 h 1322"/>
                <a:gd name="T50" fmla="*/ 46 w 557"/>
                <a:gd name="T51" fmla="*/ 142 h 1322"/>
                <a:gd name="T52" fmla="*/ 41 w 557"/>
                <a:gd name="T53" fmla="*/ 141 h 1322"/>
                <a:gd name="T54" fmla="*/ 37 w 557"/>
                <a:gd name="T55" fmla="*/ 137 h 1322"/>
                <a:gd name="T56" fmla="*/ 34 w 557"/>
                <a:gd name="T57" fmla="*/ 133 h 1322"/>
                <a:gd name="T58" fmla="*/ 32 w 557"/>
                <a:gd name="T59" fmla="*/ 129 h 1322"/>
                <a:gd name="T60" fmla="*/ 29 w 557"/>
                <a:gd name="T61" fmla="*/ 125 h 1322"/>
                <a:gd name="T62" fmla="*/ 29 w 557"/>
                <a:gd name="T63" fmla="*/ 124 h 1322"/>
                <a:gd name="T64" fmla="*/ 27 w 557"/>
                <a:gd name="T65" fmla="*/ 119 h 1322"/>
                <a:gd name="T66" fmla="*/ 23 w 557"/>
                <a:gd name="T67" fmla="*/ 112 h 1322"/>
                <a:gd name="T68" fmla="*/ 20 w 557"/>
                <a:gd name="T69" fmla="*/ 105 h 1322"/>
                <a:gd name="T70" fmla="*/ 16 w 557"/>
                <a:gd name="T71" fmla="*/ 98 h 1322"/>
                <a:gd name="T72" fmla="*/ 12 w 557"/>
                <a:gd name="T73" fmla="*/ 87 h 1322"/>
                <a:gd name="T74" fmla="*/ 7 w 557"/>
                <a:gd name="T75" fmla="*/ 73 h 1322"/>
                <a:gd name="T76" fmla="*/ 4 w 557"/>
                <a:gd name="T77" fmla="*/ 60 h 1322"/>
                <a:gd name="T78" fmla="*/ 2 w 557"/>
                <a:gd name="T79" fmla="*/ 44 h 1322"/>
                <a:gd name="T80" fmla="*/ 0 w 557"/>
                <a:gd name="T81" fmla="*/ 28 h 1322"/>
                <a:gd name="T82" fmla="*/ 2 w 557"/>
                <a:gd name="T83" fmla="*/ 9 h 1322"/>
                <a:gd name="T84" fmla="*/ 2 w 557"/>
                <a:gd name="T85" fmla="*/ 0 h 1322"/>
                <a:gd name="T86" fmla="*/ 3 w 557"/>
                <a:gd name="T87" fmla="*/ 2 h 13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57"/>
                <a:gd name="T133" fmla="*/ 0 h 1322"/>
                <a:gd name="T134" fmla="*/ 557 w 557"/>
                <a:gd name="T135" fmla="*/ 1322 h 132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57" h="1322">
                  <a:moveTo>
                    <a:pt x="32" y="7"/>
                  </a:moveTo>
                  <a:lnTo>
                    <a:pt x="34" y="19"/>
                  </a:lnTo>
                  <a:lnTo>
                    <a:pt x="36" y="29"/>
                  </a:lnTo>
                  <a:lnTo>
                    <a:pt x="36" y="41"/>
                  </a:lnTo>
                  <a:lnTo>
                    <a:pt x="34" y="53"/>
                  </a:lnTo>
                  <a:lnTo>
                    <a:pt x="36" y="144"/>
                  </a:lnTo>
                  <a:lnTo>
                    <a:pt x="41" y="231"/>
                  </a:lnTo>
                  <a:lnTo>
                    <a:pt x="46" y="320"/>
                  </a:lnTo>
                  <a:lnTo>
                    <a:pt x="53" y="412"/>
                  </a:lnTo>
                  <a:lnTo>
                    <a:pt x="65" y="467"/>
                  </a:lnTo>
                  <a:lnTo>
                    <a:pt x="80" y="520"/>
                  </a:lnTo>
                  <a:lnTo>
                    <a:pt x="97" y="573"/>
                  </a:lnTo>
                  <a:lnTo>
                    <a:pt x="114" y="626"/>
                  </a:lnTo>
                  <a:lnTo>
                    <a:pt x="133" y="679"/>
                  </a:lnTo>
                  <a:lnTo>
                    <a:pt x="152" y="732"/>
                  </a:lnTo>
                  <a:lnTo>
                    <a:pt x="169" y="782"/>
                  </a:lnTo>
                  <a:lnTo>
                    <a:pt x="188" y="835"/>
                  </a:lnTo>
                  <a:lnTo>
                    <a:pt x="205" y="879"/>
                  </a:lnTo>
                  <a:lnTo>
                    <a:pt x="224" y="920"/>
                  </a:lnTo>
                  <a:lnTo>
                    <a:pt x="244" y="963"/>
                  </a:lnTo>
                  <a:lnTo>
                    <a:pt x="263" y="1004"/>
                  </a:lnTo>
                  <a:lnTo>
                    <a:pt x="285" y="1045"/>
                  </a:lnTo>
                  <a:lnTo>
                    <a:pt x="306" y="1086"/>
                  </a:lnTo>
                  <a:lnTo>
                    <a:pt x="330" y="1124"/>
                  </a:lnTo>
                  <a:lnTo>
                    <a:pt x="357" y="1163"/>
                  </a:lnTo>
                  <a:lnTo>
                    <a:pt x="369" y="1177"/>
                  </a:lnTo>
                  <a:lnTo>
                    <a:pt x="381" y="1192"/>
                  </a:lnTo>
                  <a:lnTo>
                    <a:pt x="393" y="1209"/>
                  </a:lnTo>
                  <a:lnTo>
                    <a:pt x="408" y="1226"/>
                  </a:lnTo>
                  <a:lnTo>
                    <a:pt x="422" y="1238"/>
                  </a:lnTo>
                  <a:lnTo>
                    <a:pt x="436" y="1245"/>
                  </a:lnTo>
                  <a:lnTo>
                    <a:pt x="456" y="1250"/>
                  </a:lnTo>
                  <a:lnTo>
                    <a:pt x="477" y="1245"/>
                  </a:lnTo>
                  <a:lnTo>
                    <a:pt x="489" y="1242"/>
                  </a:lnTo>
                  <a:lnTo>
                    <a:pt x="499" y="1238"/>
                  </a:lnTo>
                  <a:lnTo>
                    <a:pt x="506" y="1233"/>
                  </a:lnTo>
                  <a:lnTo>
                    <a:pt x="516" y="1223"/>
                  </a:lnTo>
                  <a:lnTo>
                    <a:pt x="523" y="1216"/>
                  </a:lnTo>
                  <a:lnTo>
                    <a:pt x="533" y="1209"/>
                  </a:lnTo>
                  <a:lnTo>
                    <a:pt x="542" y="1202"/>
                  </a:lnTo>
                  <a:lnTo>
                    <a:pt x="552" y="1197"/>
                  </a:lnTo>
                  <a:lnTo>
                    <a:pt x="557" y="1209"/>
                  </a:lnTo>
                  <a:lnTo>
                    <a:pt x="555" y="1218"/>
                  </a:lnTo>
                  <a:lnTo>
                    <a:pt x="550" y="1230"/>
                  </a:lnTo>
                  <a:lnTo>
                    <a:pt x="545" y="1242"/>
                  </a:lnTo>
                  <a:lnTo>
                    <a:pt x="533" y="1259"/>
                  </a:lnTo>
                  <a:lnTo>
                    <a:pt x="518" y="1276"/>
                  </a:lnTo>
                  <a:lnTo>
                    <a:pt x="502" y="1291"/>
                  </a:lnTo>
                  <a:lnTo>
                    <a:pt x="485" y="1303"/>
                  </a:lnTo>
                  <a:lnTo>
                    <a:pt x="465" y="1312"/>
                  </a:lnTo>
                  <a:lnTo>
                    <a:pt x="446" y="1320"/>
                  </a:lnTo>
                  <a:lnTo>
                    <a:pt x="424" y="1322"/>
                  </a:lnTo>
                  <a:lnTo>
                    <a:pt x="403" y="1320"/>
                  </a:lnTo>
                  <a:lnTo>
                    <a:pt x="381" y="1307"/>
                  </a:lnTo>
                  <a:lnTo>
                    <a:pt x="362" y="1293"/>
                  </a:lnTo>
                  <a:lnTo>
                    <a:pt x="345" y="1274"/>
                  </a:lnTo>
                  <a:lnTo>
                    <a:pt x="330" y="1254"/>
                  </a:lnTo>
                  <a:lnTo>
                    <a:pt x="316" y="1235"/>
                  </a:lnTo>
                  <a:lnTo>
                    <a:pt x="304" y="1214"/>
                  </a:lnTo>
                  <a:lnTo>
                    <a:pt x="289" y="1192"/>
                  </a:lnTo>
                  <a:lnTo>
                    <a:pt x="275" y="1173"/>
                  </a:lnTo>
                  <a:lnTo>
                    <a:pt x="275" y="1165"/>
                  </a:lnTo>
                  <a:lnTo>
                    <a:pt x="270" y="1158"/>
                  </a:lnTo>
                  <a:lnTo>
                    <a:pt x="265" y="1151"/>
                  </a:lnTo>
                  <a:lnTo>
                    <a:pt x="263" y="1144"/>
                  </a:lnTo>
                  <a:lnTo>
                    <a:pt x="244" y="1112"/>
                  </a:lnTo>
                  <a:lnTo>
                    <a:pt x="227" y="1079"/>
                  </a:lnTo>
                  <a:lnTo>
                    <a:pt x="210" y="1045"/>
                  </a:lnTo>
                  <a:lnTo>
                    <a:pt x="196" y="1011"/>
                  </a:lnTo>
                  <a:lnTo>
                    <a:pt x="179" y="978"/>
                  </a:lnTo>
                  <a:lnTo>
                    <a:pt x="164" y="944"/>
                  </a:lnTo>
                  <a:lnTo>
                    <a:pt x="150" y="910"/>
                  </a:lnTo>
                  <a:lnTo>
                    <a:pt x="135" y="876"/>
                  </a:lnTo>
                  <a:lnTo>
                    <a:pt x="114" y="811"/>
                  </a:lnTo>
                  <a:lnTo>
                    <a:pt x="92" y="746"/>
                  </a:lnTo>
                  <a:lnTo>
                    <a:pt x="70" y="681"/>
                  </a:lnTo>
                  <a:lnTo>
                    <a:pt x="53" y="616"/>
                  </a:lnTo>
                  <a:lnTo>
                    <a:pt x="36" y="549"/>
                  </a:lnTo>
                  <a:lnTo>
                    <a:pt x="24" y="481"/>
                  </a:lnTo>
                  <a:lnTo>
                    <a:pt x="12" y="414"/>
                  </a:lnTo>
                  <a:lnTo>
                    <a:pt x="5" y="344"/>
                  </a:lnTo>
                  <a:lnTo>
                    <a:pt x="0" y="258"/>
                  </a:lnTo>
                  <a:lnTo>
                    <a:pt x="3" y="171"/>
                  </a:lnTo>
                  <a:lnTo>
                    <a:pt x="10" y="84"/>
                  </a:lnTo>
                  <a:lnTo>
                    <a:pt x="24" y="0"/>
                  </a:lnTo>
                  <a:lnTo>
                    <a:pt x="27" y="0"/>
                  </a:lnTo>
                  <a:lnTo>
                    <a:pt x="29" y="2"/>
                  </a:lnTo>
                  <a:lnTo>
                    <a:pt x="29" y="5"/>
                  </a:lnTo>
                  <a:lnTo>
                    <a:pt x="32"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2" name="Freeform 45"/>
            <p:cNvSpPr>
              <a:spLocks/>
            </p:cNvSpPr>
            <p:nvPr/>
          </p:nvSpPr>
          <p:spPr bwMode="auto">
            <a:xfrm>
              <a:off x="3141" y="2576"/>
              <a:ext cx="492" cy="855"/>
            </a:xfrm>
            <a:custGeom>
              <a:avLst/>
              <a:gdLst>
                <a:gd name="T0" fmla="*/ 18 w 629"/>
                <a:gd name="T1" fmla="*/ 8 h 1094"/>
                <a:gd name="T2" fmla="*/ 20 w 629"/>
                <a:gd name="T3" fmla="*/ 21 h 1094"/>
                <a:gd name="T4" fmla="*/ 23 w 629"/>
                <a:gd name="T5" fmla="*/ 33 h 1094"/>
                <a:gd name="T6" fmla="*/ 28 w 629"/>
                <a:gd name="T7" fmla="*/ 45 h 1094"/>
                <a:gd name="T8" fmla="*/ 34 w 629"/>
                <a:gd name="T9" fmla="*/ 57 h 1094"/>
                <a:gd name="T10" fmla="*/ 40 w 629"/>
                <a:gd name="T11" fmla="*/ 68 h 1094"/>
                <a:gd name="T12" fmla="*/ 45 w 629"/>
                <a:gd name="T13" fmla="*/ 80 h 1094"/>
                <a:gd name="T14" fmla="*/ 52 w 629"/>
                <a:gd name="T15" fmla="*/ 90 h 1094"/>
                <a:gd name="T16" fmla="*/ 59 w 629"/>
                <a:gd name="T17" fmla="*/ 102 h 1094"/>
                <a:gd name="T18" fmla="*/ 66 w 629"/>
                <a:gd name="T19" fmla="*/ 113 h 1094"/>
                <a:gd name="T20" fmla="*/ 69 w 629"/>
                <a:gd name="T21" fmla="*/ 119 h 1094"/>
                <a:gd name="T22" fmla="*/ 68 w 629"/>
                <a:gd name="T23" fmla="*/ 119 h 1094"/>
                <a:gd name="T24" fmla="*/ 63 w 629"/>
                <a:gd name="T25" fmla="*/ 113 h 1094"/>
                <a:gd name="T26" fmla="*/ 52 w 629"/>
                <a:gd name="T27" fmla="*/ 102 h 1094"/>
                <a:gd name="T28" fmla="*/ 42 w 629"/>
                <a:gd name="T29" fmla="*/ 89 h 1094"/>
                <a:gd name="T30" fmla="*/ 33 w 629"/>
                <a:gd name="T31" fmla="*/ 77 h 1094"/>
                <a:gd name="T32" fmla="*/ 27 w 629"/>
                <a:gd name="T33" fmla="*/ 65 h 1094"/>
                <a:gd name="T34" fmla="*/ 21 w 629"/>
                <a:gd name="T35" fmla="*/ 54 h 1094"/>
                <a:gd name="T36" fmla="*/ 16 w 629"/>
                <a:gd name="T37" fmla="*/ 42 h 1094"/>
                <a:gd name="T38" fmla="*/ 14 w 629"/>
                <a:gd name="T39" fmla="*/ 30 h 1094"/>
                <a:gd name="T40" fmla="*/ 13 w 629"/>
                <a:gd name="T41" fmla="*/ 23 h 1094"/>
                <a:gd name="T42" fmla="*/ 11 w 629"/>
                <a:gd name="T43" fmla="*/ 30 h 1094"/>
                <a:gd name="T44" fmla="*/ 10 w 629"/>
                <a:gd name="T45" fmla="*/ 37 h 1094"/>
                <a:gd name="T46" fmla="*/ 10 w 629"/>
                <a:gd name="T47" fmla="*/ 55 h 1094"/>
                <a:gd name="T48" fmla="*/ 11 w 629"/>
                <a:gd name="T49" fmla="*/ 73 h 1094"/>
                <a:gd name="T50" fmla="*/ 14 w 629"/>
                <a:gd name="T51" fmla="*/ 90 h 1094"/>
                <a:gd name="T52" fmla="*/ 20 w 629"/>
                <a:gd name="T53" fmla="*/ 106 h 1094"/>
                <a:gd name="T54" fmla="*/ 20 w 629"/>
                <a:gd name="T55" fmla="*/ 107 h 1094"/>
                <a:gd name="T56" fmla="*/ 19 w 629"/>
                <a:gd name="T57" fmla="*/ 108 h 1094"/>
                <a:gd name="T58" fmla="*/ 16 w 629"/>
                <a:gd name="T59" fmla="*/ 103 h 1094"/>
                <a:gd name="T60" fmla="*/ 13 w 629"/>
                <a:gd name="T61" fmla="*/ 98 h 1094"/>
                <a:gd name="T62" fmla="*/ 10 w 629"/>
                <a:gd name="T63" fmla="*/ 93 h 1094"/>
                <a:gd name="T64" fmla="*/ 9 w 629"/>
                <a:gd name="T65" fmla="*/ 88 h 1094"/>
                <a:gd name="T66" fmla="*/ 4 w 629"/>
                <a:gd name="T67" fmla="*/ 70 h 1094"/>
                <a:gd name="T68" fmla="*/ 2 w 629"/>
                <a:gd name="T69" fmla="*/ 52 h 1094"/>
                <a:gd name="T70" fmla="*/ 2 w 629"/>
                <a:gd name="T71" fmla="*/ 34 h 1094"/>
                <a:gd name="T72" fmla="*/ 7 w 629"/>
                <a:gd name="T73" fmla="*/ 17 h 1094"/>
                <a:gd name="T74" fmla="*/ 10 w 629"/>
                <a:gd name="T75" fmla="*/ 12 h 1094"/>
                <a:gd name="T76" fmla="*/ 13 w 629"/>
                <a:gd name="T77" fmla="*/ 6 h 1094"/>
                <a:gd name="T78" fmla="*/ 13 w 629"/>
                <a:gd name="T79" fmla="*/ 5 h 1094"/>
                <a:gd name="T80" fmla="*/ 13 w 629"/>
                <a:gd name="T81" fmla="*/ 5 h 1094"/>
                <a:gd name="T82" fmla="*/ 14 w 629"/>
                <a:gd name="T83" fmla="*/ 3 h 1094"/>
                <a:gd name="T84" fmla="*/ 16 w 629"/>
                <a:gd name="T85" fmla="*/ 2 h 1094"/>
                <a:gd name="T86" fmla="*/ 16 w 629"/>
                <a:gd name="T87" fmla="*/ 0 h 1094"/>
                <a:gd name="T88" fmla="*/ 18 w 629"/>
                <a:gd name="T89" fmla="*/ 2 h 109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29"/>
                <a:gd name="T136" fmla="*/ 0 h 1094"/>
                <a:gd name="T137" fmla="*/ 629 w 629"/>
                <a:gd name="T138" fmla="*/ 1094 h 109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29" h="1094">
                  <a:moveTo>
                    <a:pt x="167" y="10"/>
                  </a:moveTo>
                  <a:lnTo>
                    <a:pt x="169" y="73"/>
                  </a:lnTo>
                  <a:lnTo>
                    <a:pt x="171" y="133"/>
                  </a:lnTo>
                  <a:lnTo>
                    <a:pt x="179" y="193"/>
                  </a:lnTo>
                  <a:lnTo>
                    <a:pt x="198" y="248"/>
                  </a:lnTo>
                  <a:lnTo>
                    <a:pt x="217" y="304"/>
                  </a:lnTo>
                  <a:lnTo>
                    <a:pt x="236" y="359"/>
                  </a:lnTo>
                  <a:lnTo>
                    <a:pt x="258" y="412"/>
                  </a:lnTo>
                  <a:lnTo>
                    <a:pt x="282" y="468"/>
                  </a:lnTo>
                  <a:lnTo>
                    <a:pt x="306" y="521"/>
                  </a:lnTo>
                  <a:lnTo>
                    <a:pt x="333" y="571"/>
                  </a:lnTo>
                  <a:lnTo>
                    <a:pt x="359" y="624"/>
                  </a:lnTo>
                  <a:lnTo>
                    <a:pt x="388" y="677"/>
                  </a:lnTo>
                  <a:lnTo>
                    <a:pt x="417" y="728"/>
                  </a:lnTo>
                  <a:lnTo>
                    <a:pt x="446" y="778"/>
                  </a:lnTo>
                  <a:lnTo>
                    <a:pt x="475" y="829"/>
                  </a:lnTo>
                  <a:lnTo>
                    <a:pt x="506" y="882"/>
                  </a:lnTo>
                  <a:lnTo>
                    <a:pt x="538" y="932"/>
                  </a:lnTo>
                  <a:lnTo>
                    <a:pt x="569" y="983"/>
                  </a:lnTo>
                  <a:lnTo>
                    <a:pt x="598" y="1033"/>
                  </a:lnTo>
                  <a:lnTo>
                    <a:pt x="629" y="1084"/>
                  </a:lnTo>
                  <a:lnTo>
                    <a:pt x="629" y="1089"/>
                  </a:lnTo>
                  <a:lnTo>
                    <a:pt x="627" y="1091"/>
                  </a:lnTo>
                  <a:lnTo>
                    <a:pt x="622" y="1094"/>
                  </a:lnTo>
                  <a:lnTo>
                    <a:pt x="617" y="1094"/>
                  </a:lnTo>
                  <a:lnTo>
                    <a:pt x="571" y="1038"/>
                  </a:lnTo>
                  <a:lnTo>
                    <a:pt x="523" y="983"/>
                  </a:lnTo>
                  <a:lnTo>
                    <a:pt x="477" y="930"/>
                  </a:lnTo>
                  <a:lnTo>
                    <a:pt x="432" y="875"/>
                  </a:lnTo>
                  <a:lnTo>
                    <a:pt x="388" y="819"/>
                  </a:lnTo>
                  <a:lnTo>
                    <a:pt x="345" y="764"/>
                  </a:lnTo>
                  <a:lnTo>
                    <a:pt x="304" y="706"/>
                  </a:lnTo>
                  <a:lnTo>
                    <a:pt x="265" y="648"/>
                  </a:lnTo>
                  <a:lnTo>
                    <a:pt x="241" y="598"/>
                  </a:lnTo>
                  <a:lnTo>
                    <a:pt x="215" y="545"/>
                  </a:lnTo>
                  <a:lnTo>
                    <a:pt x="191" y="494"/>
                  </a:lnTo>
                  <a:lnTo>
                    <a:pt x="171" y="441"/>
                  </a:lnTo>
                  <a:lnTo>
                    <a:pt x="152" y="388"/>
                  </a:lnTo>
                  <a:lnTo>
                    <a:pt x="135" y="333"/>
                  </a:lnTo>
                  <a:lnTo>
                    <a:pt x="126" y="275"/>
                  </a:lnTo>
                  <a:lnTo>
                    <a:pt x="118" y="217"/>
                  </a:lnTo>
                  <a:lnTo>
                    <a:pt x="116" y="212"/>
                  </a:lnTo>
                  <a:lnTo>
                    <a:pt x="106" y="241"/>
                  </a:lnTo>
                  <a:lnTo>
                    <a:pt x="101" y="275"/>
                  </a:lnTo>
                  <a:lnTo>
                    <a:pt x="99" y="306"/>
                  </a:lnTo>
                  <a:lnTo>
                    <a:pt x="94" y="338"/>
                  </a:lnTo>
                  <a:lnTo>
                    <a:pt x="89" y="422"/>
                  </a:lnTo>
                  <a:lnTo>
                    <a:pt x="89" y="504"/>
                  </a:lnTo>
                  <a:lnTo>
                    <a:pt x="92" y="588"/>
                  </a:lnTo>
                  <a:lnTo>
                    <a:pt x="99" y="670"/>
                  </a:lnTo>
                  <a:lnTo>
                    <a:pt x="111" y="752"/>
                  </a:lnTo>
                  <a:lnTo>
                    <a:pt x="128" y="829"/>
                  </a:lnTo>
                  <a:lnTo>
                    <a:pt x="152" y="903"/>
                  </a:lnTo>
                  <a:lnTo>
                    <a:pt x="183" y="976"/>
                  </a:lnTo>
                  <a:lnTo>
                    <a:pt x="181" y="981"/>
                  </a:lnTo>
                  <a:lnTo>
                    <a:pt x="179" y="985"/>
                  </a:lnTo>
                  <a:lnTo>
                    <a:pt x="176" y="990"/>
                  </a:lnTo>
                  <a:lnTo>
                    <a:pt x="171" y="993"/>
                  </a:lnTo>
                  <a:lnTo>
                    <a:pt x="157" y="971"/>
                  </a:lnTo>
                  <a:lnTo>
                    <a:pt x="142" y="947"/>
                  </a:lnTo>
                  <a:lnTo>
                    <a:pt x="130" y="925"/>
                  </a:lnTo>
                  <a:lnTo>
                    <a:pt x="118" y="901"/>
                  </a:lnTo>
                  <a:lnTo>
                    <a:pt x="109" y="877"/>
                  </a:lnTo>
                  <a:lnTo>
                    <a:pt x="97" y="850"/>
                  </a:lnTo>
                  <a:lnTo>
                    <a:pt x="87" y="826"/>
                  </a:lnTo>
                  <a:lnTo>
                    <a:pt x="77" y="802"/>
                  </a:lnTo>
                  <a:lnTo>
                    <a:pt x="56" y="728"/>
                  </a:lnTo>
                  <a:lnTo>
                    <a:pt x="34" y="648"/>
                  </a:lnTo>
                  <a:lnTo>
                    <a:pt x="17" y="564"/>
                  </a:lnTo>
                  <a:lnTo>
                    <a:pt x="5" y="480"/>
                  </a:lnTo>
                  <a:lnTo>
                    <a:pt x="0" y="395"/>
                  </a:lnTo>
                  <a:lnTo>
                    <a:pt x="8" y="313"/>
                  </a:lnTo>
                  <a:lnTo>
                    <a:pt x="27" y="234"/>
                  </a:lnTo>
                  <a:lnTo>
                    <a:pt x="63" y="159"/>
                  </a:lnTo>
                  <a:lnTo>
                    <a:pt x="75" y="133"/>
                  </a:lnTo>
                  <a:lnTo>
                    <a:pt x="87" y="106"/>
                  </a:lnTo>
                  <a:lnTo>
                    <a:pt x="101" y="80"/>
                  </a:lnTo>
                  <a:lnTo>
                    <a:pt x="116" y="53"/>
                  </a:lnTo>
                  <a:lnTo>
                    <a:pt x="114" y="51"/>
                  </a:lnTo>
                  <a:lnTo>
                    <a:pt x="114" y="49"/>
                  </a:lnTo>
                  <a:lnTo>
                    <a:pt x="114" y="46"/>
                  </a:lnTo>
                  <a:lnTo>
                    <a:pt x="114" y="44"/>
                  </a:lnTo>
                  <a:lnTo>
                    <a:pt x="123" y="39"/>
                  </a:lnTo>
                  <a:lnTo>
                    <a:pt x="128" y="27"/>
                  </a:lnTo>
                  <a:lnTo>
                    <a:pt x="133" y="15"/>
                  </a:lnTo>
                  <a:lnTo>
                    <a:pt x="140" y="3"/>
                  </a:lnTo>
                  <a:lnTo>
                    <a:pt x="147" y="0"/>
                  </a:lnTo>
                  <a:lnTo>
                    <a:pt x="155" y="0"/>
                  </a:lnTo>
                  <a:lnTo>
                    <a:pt x="162" y="5"/>
                  </a:lnTo>
                  <a:lnTo>
                    <a:pt x="167"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3" name="Freeform 46"/>
            <p:cNvSpPr>
              <a:spLocks/>
            </p:cNvSpPr>
            <p:nvPr/>
          </p:nvSpPr>
          <p:spPr bwMode="auto">
            <a:xfrm>
              <a:off x="3603" y="2659"/>
              <a:ext cx="259" cy="896"/>
            </a:xfrm>
            <a:custGeom>
              <a:avLst/>
              <a:gdLst>
                <a:gd name="T0" fmla="*/ 4 w 332"/>
                <a:gd name="T1" fmla="*/ 7 h 1147"/>
                <a:gd name="T2" fmla="*/ 5 w 332"/>
                <a:gd name="T3" fmla="*/ 19 h 1147"/>
                <a:gd name="T4" fmla="*/ 7 w 332"/>
                <a:gd name="T5" fmla="*/ 35 h 1147"/>
                <a:gd name="T6" fmla="*/ 12 w 332"/>
                <a:gd name="T7" fmla="*/ 55 h 1147"/>
                <a:gd name="T8" fmla="*/ 21 w 332"/>
                <a:gd name="T9" fmla="*/ 74 h 1147"/>
                <a:gd name="T10" fmla="*/ 29 w 332"/>
                <a:gd name="T11" fmla="*/ 93 h 1147"/>
                <a:gd name="T12" fmla="*/ 35 w 332"/>
                <a:gd name="T13" fmla="*/ 106 h 1147"/>
                <a:gd name="T14" fmla="*/ 34 w 332"/>
                <a:gd name="T15" fmla="*/ 116 h 1147"/>
                <a:gd name="T16" fmla="*/ 30 w 332"/>
                <a:gd name="T17" fmla="*/ 121 h 1147"/>
                <a:gd name="T18" fmla="*/ 27 w 332"/>
                <a:gd name="T19" fmla="*/ 123 h 1147"/>
                <a:gd name="T20" fmla="*/ 23 w 332"/>
                <a:gd name="T21" fmla="*/ 124 h 1147"/>
                <a:gd name="T22" fmla="*/ 21 w 332"/>
                <a:gd name="T23" fmla="*/ 124 h 1147"/>
                <a:gd name="T24" fmla="*/ 19 w 332"/>
                <a:gd name="T25" fmla="*/ 123 h 1147"/>
                <a:gd name="T26" fmla="*/ 16 w 332"/>
                <a:gd name="T27" fmla="*/ 121 h 1147"/>
                <a:gd name="T28" fmla="*/ 15 w 332"/>
                <a:gd name="T29" fmla="*/ 119 h 1147"/>
                <a:gd name="T30" fmla="*/ 16 w 332"/>
                <a:gd name="T31" fmla="*/ 118 h 1147"/>
                <a:gd name="T32" fmla="*/ 18 w 332"/>
                <a:gd name="T33" fmla="*/ 118 h 1147"/>
                <a:gd name="T34" fmla="*/ 21 w 332"/>
                <a:gd name="T35" fmla="*/ 119 h 1147"/>
                <a:gd name="T36" fmla="*/ 24 w 332"/>
                <a:gd name="T37" fmla="*/ 117 h 1147"/>
                <a:gd name="T38" fmla="*/ 27 w 332"/>
                <a:gd name="T39" fmla="*/ 113 h 1147"/>
                <a:gd name="T40" fmla="*/ 27 w 332"/>
                <a:gd name="T41" fmla="*/ 107 h 1147"/>
                <a:gd name="T42" fmla="*/ 23 w 332"/>
                <a:gd name="T43" fmla="*/ 99 h 1147"/>
                <a:gd name="T44" fmla="*/ 18 w 332"/>
                <a:gd name="T45" fmla="*/ 91 h 1147"/>
                <a:gd name="T46" fmla="*/ 14 w 332"/>
                <a:gd name="T47" fmla="*/ 80 h 1147"/>
                <a:gd name="T48" fmla="*/ 9 w 332"/>
                <a:gd name="T49" fmla="*/ 69 h 1147"/>
                <a:gd name="T50" fmla="*/ 5 w 332"/>
                <a:gd name="T51" fmla="*/ 58 h 1147"/>
                <a:gd name="T52" fmla="*/ 2 w 332"/>
                <a:gd name="T53" fmla="*/ 41 h 1147"/>
                <a:gd name="T54" fmla="*/ 0 w 332"/>
                <a:gd name="T55" fmla="*/ 18 h 1147"/>
                <a:gd name="T56" fmla="*/ 2 w 332"/>
                <a:gd name="T57" fmla="*/ 5 h 1147"/>
                <a:gd name="T58" fmla="*/ 2 w 332"/>
                <a:gd name="T59" fmla="*/ 2 h 1147"/>
                <a:gd name="T60" fmla="*/ 4 w 332"/>
                <a:gd name="T61" fmla="*/ 0 h 1147"/>
                <a:gd name="T62" fmla="*/ 4 w 332"/>
                <a:gd name="T63" fmla="*/ 2 h 11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32"/>
                <a:gd name="T97" fmla="*/ 0 h 1147"/>
                <a:gd name="T98" fmla="*/ 332 w 332"/>
                <a:gd name="T99" fmla="*/ 1147 h 114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32" h="1147">
                  <a:moveTo>
                    <a:pt x="45" y="10"/>
                  </a:moveTo>
                  <a:lnTo>
                    <a:pt x="41" y="65"/>
                  </a:lnTo>
                  <a:lnTo>
                    <a:pt x="43" y="121"/>
                  </a:lnTo>
                  <a:lnTo>
                    <a:pt x="48" y="174"/>
                  </a:lnTo>
                  <a:lnTo>
                    <a:pt x="55" y="227"/>
                  </a:lnTo>
                  <a:lnTo>
                    <a:pt x="72" y="323"/>
                  </a:lnTo>
                  <a:lnTo>
                    <a:pt x="94" y="417"/>
                  </a:lnTo>
                  <a:lnTo>
                    <a:pt x="122" y="508"/>
                  </a:lnTo>
                  <a:lnTo>
                    <a:pt x="156" y="598"/>
                  </a:lnTo>
                  <a:lnTo>
                    <a:pt x="192" y="687"/>
                  </a:lnTo>
                  <a:lnTo>
                    <a:pt x="231" y="773"/>
                  </a:lnTo>
                  <a:lnTo>
                    <a:pt x="272" y="860"/>
                  </a:lnTo>
                  <a:lnTo>
                    <a:pt x="315" y="947"/>
                  </a:lnTo>
                  <a:lnTo>
                    <a:pt x="330" y="985"/>
                  </a:lnTo>
                  <a:lnTo>
                    <a:pt x="332" y="1026"/>
                  </a:lnTo>
                  <a:lnTo>
                    <a:pt x="322" y="1067"/>
                  </a:lnTo>
                  <a:lnTo>
                    <a:pt x="301" y="1106"/>
                  </a:lnTo>
                  <a:lnTo>
                    <a:pt x="284" y="1118"/>
                  </a:lnTo>
                  <a:lnTo>
                    <a:pt x="267" y="1132"/>
                  </a:lnTo>
                  <a:lnTo>
                    <a:pt x="250" y="1142"/>
                  </a:lnTo>
                  <a:lnTo>
                    <a:pt x="231" y="1144"/>
                  </a:lnTo>
                  <a:lnTo>
                    <a:pt x="221" y="1147"/>
                  </a:lnTo>
                  <a:lnTo>
                    <a:pt x="209" y="1147"/>
                  </a:lnTo>
                  <a:lnTo>
                    <a:pt x="200" y="1144"/>
                  </a:lnTo>
                  <a:lnTo>
                    <a:pt x="188" y="1142"/>
                  </a:lnTo>
                  <a:lnTo>
                    <a:pt x="175" y="1137"/>
                  </a:lnTo>
                  <a:lnTo>
                    <a:pt x="161" y="1130"/>
                  </a:lnTo>
                  <a:lnTo>
                    <a:pt x="151" y="1120"/>
                  </a:lnTo>
                  <a:lnTo>
                    <a:pt x="142" y="1108"/>
                  </a:lnTo>
                  <a:lnTo>
                    <a:pt x="139" y="1101"/>
                  </a:lnTo>
                  <a:lnTo>
                    <a:pt x="139" y="1091"/>
                  </a:lnTo>
                  <a:lnTo>
                    <a:pt x="144" y="1084"/>
                  </a:lnTo>
                  <a:lnTo>
                    <a:pt x="151" y="1082"/>
                  </a:lnTo>
                  <a:lnTo>
                    <a:pt x="163" y="1086"/>
                  </a:lnTo>
                  <a:lnTo>
                    <a:pt x="178" y="1091"/>
                  </a:lnTo>
                  <a:lnTo>
                    <a:pt x="192" y="1096"/>
                  </a:lnTo>
                  <a:lnTo>
                    <a:pt x="207" y="1091"/>
                  </a:lnTo>
                  <a:lnTo>
                    <a:pt x="224" y="1082"/>
                  </a:lnTo>
                  <a:lnTo>
                    <a:pt x="238" y="1065"/>
                  </a:lnTo>
                  <a:lnTo>
                    <a:pt x="250" y="1048"/>
                  </a:lnTo>
                  <a:lnTo>
                    <a:pt x="260" y="1029"/>
                  </a:lnTo>
                  <a:lnTo>
                    <a:pt x="255" y="990"/>
                  </a:lnTo>
                  <a:lnTo>
                    <a:pt x="238" y="954"/>
                  </a:lnTo>
                  <a:lnTo>
                    <a:pt x="219" y="920"/>
                  </a:lnTo>
                  <a:lnTo>
                    <a:pt x="200" y="887"/>
                  </a:lnTo>
                  <a:lnTo>
                    <a:pt x="173" y="838"/>
                  </a:lnTo>
                  <a:lnTo>
                    <a:pt x="151" y="788"/>
                  </a:lnTo>
                  <a:lnTo>
                    <a:pt x="130" y="740"/>
                  </a:lnTo>
                  <a:lnTo>
                    <a:pt x="108" y="687"/>
                  </a:lnTo>
                  <a:lnTo>
                    <a:pt x="91" y="636"/>
                  </a:lnTo>
                  <a:lnTo>
                    <a:pt x="72" y="586"/>
                  </a:lnTo>
                  <a:lnTo>
                    <a:pt x="55" y="533"/>
                  </a:lnTo>
                  <a:lnTo>
                    <a:pt x="38" y="482"/>
                  </a:lnTo>
                  <a:lnTo>
                    <a:pt x="16" y="378"/>
                  </a:lnTo>
                  <a:lnTo>
                    <a:pt x="2" y="275"/>
                  </a:lnTo>
                  <a:lnTo>
                    <a:pt x="0" y="169"/>
                  </a:lnTo>
                  <a:lnTo>
                    <a:pt x="9" y="63"/>
                  </a:lnTo>
                  <a:lnTo>
                    <a:pt x="14" y="49"/>
                  </a:lnTo>
                  <a:lnTo>
                    <a:pt x="19" y="32"/>
                  </a:lnTo>
                  <a:lnTo>
                    <a:pt x="24" y="15"/>
                  </a:lnTo>
                  <a:lnTo>
                    <a:pt x="33" y="0"/>
                  </a:lnTo>
                  <a:lnTo>
                    <a:pt x="38" y="0"/>
                  </a:lnTo>
                  <a:lnTo>
                    <a:pt x="41" y="3"/>
                  </a:lnTo>
                  <a:lnTo>
                    <a:pt x="45" y="5"/>
                  </a:lnTo>
                  <a:lnTo>
                    <a:pt x="4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4" name="Freeform 47"/>
            <p:cNvSpPr>
              <a:spLocks/>
            </p:cNvSpPr>
            <p:nvPr/>
          </p:nvSpPr>
          <p:spPr bwMode="auto">
            <a:xfrm>
              <a:off x="3783" y="3525"/>
              <a:ext cx="104" cy="289"/>
            </a:xfrm>
            <a:custGeom>
              <a:avLst/>
              <a:gdLst>
                <a:gd name="T0" fmla="*/ 16 w 132"/>
                <a:gd name="T1" fmla="*/ 3 h 371"/>
                <a:gd name="T2" fmla="*/ 16 w 132"/>
                <a:gd name="T3" fmla="*/ 9 h 371"/>
                <a:gd name="T4" fmla="*/ 16 w 132"/>
                <a:gd name="T5" fmla="*/ 12 h 371"/>
                <a:gd name="T6" fmla="*/ 15 w 132"/>
                <a:gd name="T7" fmla="*/ 18 h 371"/>
                <a:gd name="T8" fmla="*/ 14 w 132"/>
                <a:gd name="T9" fmla="*/ 22 h 371"/>
                <a:gd name="T10" fmla="*/ 13 w 132"/>
                <a:gd name="T11" fmla="*/ 26 h 371"/>
                <a:gd name="T12" fmla="*/ 12 w 132"/>
                <a:gd name="T13" fmla="*/ 30 h 371"/>
                <a:gd name="T14" fmla="*/ 10 w 132"/>
                <a:gd name="T15" fmla="*/ 34 h 371"/>
                <a:gd name="T16" fmla="*/ 7 w 132"/>
                <a:gd name="T17" fmla="*/ 37 h 371"/>
                <a:gd name="T18" fmla="*/ 6 w 132"/>
                <a:gd name="T19" fmla="*/ 38 h 371"/>
                <a:gd name="T20" fmla="*/ 5 w 132"/>
                <a:gd name="T21" fmla="*/ 40 h 371"/>
                <a:gd name="T22" fmla="*/ 3 w 132"/>
                <a:gd name="T23" fmla="*/ 40 h 371"/>
                <a:gd name="T24" fmla="*/ 2 w 132"/>
                <a:gd name="T25" fmla="*/ 39 h 371"/>
                <a:gd name="T26" fmla="*/ 2 w 132"/>
                <a:gd name="T27" fmla="*/ 38 h 371"/>
                <a:gd name="T28" fmla="*/ 2 w 132"/>
                <a:gd name="T29" fmla="*/ 37 h 371"/>
                <a:gd name="T30" fmla="*/ 0 w 132"/>
                <a:gd name="T31" fmla="*/ 37 h 371"/>
                <a:gd name="T32" fmla="*/ 0 w 132"/>
                <a:gd name="T33" fmla="*/ 36 h 371"/>
                <a:gd name="T34" fmla="*/ 0 w 132"/>
                <a:gd name="T35" fmla="*/ 34 h 371"/>
                <a:gd name="T36" fmla="*/ 2 w 132"/>
                <a:gd name="T37" fmla="*/ 34 h 371"/>
                <a:gd name="T38" fmla="*/ 2 w 132"/>
                <a:gd name="T39" fmla="*/ 33 h 371"/>
                <a:gd name="T40" fmla="*/ 3 w 132"/>
                <a:gd name="T41" fmla="*/ 32 h 371"/>
                <a:gd name="T42" fmla="*/ 4 w 132"/>
                <a:gd name="T43" fmla="*/ 30 h 371"/>
                <a:gd name="T44" fmla="*/ 5 w 132"/>
                <a:gd name="T45" fmla="*/ 27 h 371"/>
                <a:gd name="T46" fmla="*/ 5 w 132"/>
                <a:gd name="T47" fmla="*/ 26 h 371"/>
                <a:gd name="T48" fmla="*/ 6 w 132"/>
                <a:gd name="T49" fmla="*/ 23 h 371"/>
                <a:gd name="T50" fmla="*/ 6 w 132"/>
                <a:gd name="T51" fmla="*/ 22 h 371"/>
                <a:gd name="T52" fmla="*/ 6 w 132"/>
                <a:gd name="T53" fmla="*/ 18 h 371"/>
                <a:gd name="T54" fmla="*/ 6 w 132"/>
                <a:gd name="T55" fmla="*/ 12 h 371"/>
                <a:gd name="T56" fmla="*/ 6 w 132"/>
                <a:gd name="T57" fmla="*/ 9 h 371"/>
                <a:gd name="T58" fmla="*/ 5 w 132"/>
                <a:gd name="T59" fmla="*/ 4 h 371"/>
                <a:gd name="T60" fmla="*/ 6 w 132"/>
                <a:gd name="T61" fmla="*/ 4 h 371"/>
                <a:gd name="T62" fmla="*/ 8 w 132"/>
                <a:gd name="T63" fmla="*/ 2 h 371"/>
                <a:gd name="T64" fmla="*/ 9 w 132"/>
                <a:gd name="T65" fmla="*/ 2 h 371"/>
                <a:gd name="T66" fmla="*/ 10 w 132"/>
                <a:gd name="T67" fmla="*/ 2 h 371"/>
                <a:gd name="T68" fmla="*/ 13 w 132"/>
                <a:gd name="T69" fmla="*/ 0 h 371"/>
                <a:gd name="T70" fmla="*/ 13 w 132"/>
                <a:gd name="T71" fmla="*/ 2 h 371"/>
                <a:gd name="T72" fmla="*/ 15 w 132"/>
                <a:gd name="T73" fmla="*/ 2 h 371"/>
                <a:gd name="T74" fmla="*/ 16 w 132"/>
                <a:gd name="T75" fmla="*/ 3 h 3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32"/>
                <a:gd name="T115" fmla="*/ 0 h 371"/>
                <a:gd name="T116" fmla="*/ 132 w 132"/>
                <a:gd name="T117" fmla="*/ 371 h 3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32" h="371">
                  <a:moveTo>
                    <a:pt x="132" y="34"/>
                  </a:moveTo>
                  <a:lnTo>
                    <a:pt x="132" y="77"/>
                  </a:lnTo>
                  <a:lnTo>
                    <a:pt x="132" y="121"/>
                  </a:lnTo>
                  <a:lnTo>
                    <a:pt x="128" y="164"/>
                  </a:lnTo>
                  <a:lnTo>
                    <a:pt x="123" y="205"/>
                  </a:lnTo>
                  <a:lnTo>
                    <a:pt x="113" y="246"/>
                  </a:lnTo>
                  <a:lnTo>
                    <a:pt x="101" y="284"/>
                  </a:lnTo>
                  <a:lnTo>
                    <a:pt x="82" y="323"/>
                  </a:lnTo>
                  <a:lnTo>
                    <a:pt x="60" y="357"/>
                  </a:lnTo>
                  <a:lnTo>
                    <a:pt x="50" y="364"/>
                  </a:lnTo>
                  <a:lnTo>
                    <a:pt x="38" y="369"/>
                  </a:lnTo>
                  <a:lnTo>
                    <a:pt x="24" y="371"/>
                  </a:lnTo>
                  <a:lnTo>
                    <a:pt x="12" y="366"/>
                  </a:lnTo>
                  <a:lnTo>
                    <a:pt x="5" y="361"/>
                  </a:lnTo>
                  <a:lnTo>
                    <a:pt x="2" y="354"/>
                  </a:lnTo>
                  <a:lnTo>
                    <a:pt x="0" y="347"/>
                  </a:lnTo>
                  <a:lnTo>
                    <a:pt x="0" y="340"/>
                  </a:lnTo>
                  <a:lnTo>
                    <a:pt x="0" y="328"/>
                  </a:lnTo>
                  <a:lnTo>
                    <a:pt x="7" y="320"/>
                  </a:lnTo>
                  <a:lnTo>
                    <a:pt x="17" y="311"/>
                  </a:lnTo>
                  <a:lnTo>
                    <a:pt x="24" y="301"/>
                  </a:lnTo>
                  <a:lnTo>
                    <a:pt x="31" y="282"/>
                  </a:lnTo>
                  <a:lnTo>
                    <a:pt x="38" y="260"/>
                  </a:lnTo>
                  <a:lnTo>
                    <a:pt x="43" y="239"/>
                  </a:lnTo>
                  <a:lnTo>
                    <a:pt x="48" y="219"/>
                  </a:lnTo>
                  <a:lnTo>
                    <a:pt x="55" y="205"/>
                  </a:lnTo>
                  <a:lnTo>
                    <a:pt x="58" y="164"/>
                  </a:lnTo>
                  <a:lnTo>
                    <a:pt x="55" y="123"/>
                  </a:lnTo>
                  <a:lnTo>
                    <a:pt x="50" y="82"/>
                  </a:lnTo>
                  <a:lnTo>
                    <a:pt x="41" y="43"/>
                  </a:lnTo>
                  <a:lnTo>
                    <a:pt x="53" y="36"/>
                  </a:lnTo>
                  <a:lnTo>
                    <a:pt x="65" y="27"/>
                  </a:lnTo>
                  <a:lnTo>
                    <a:pt x="79" y="15"/>
                  </a:lnTo>
                  <a:lnTo>
                    <a:pt x="94" y="5"/>
                  </a:lnTo>
                  <a:lnTo>
                    <a:pt x="106" y="0"/>
                  </a:lnTo>
                  <a:lnTo>
                    <a:pt x="118" y="3"/>
                  </a:lnTo>
                  <a:lnTo>
                    <a:pt x="128" y="12"/>
                  </a:lnTo>
                  <a:lnTo>
                    <a:pt x="132"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5" name="Freeform 48"/>
            <p:cNvSpPr>
              <a:spLocks/>
            </p:cNvSpPr>
            <p:nvPr/>
          </p:nvSpPr>
          <p:spPr bwMode="auto">
            <a:xfrm>
              <a:off x="3048" y="3555"/>
              <a:ext cx="236" cy="162"/>
            </a:xfrm>
            <a:custGeom>
              <a:avLst/>
              <a:gdLst>
                <a:gd name="T0" fmla="*/ 32 w 303"/>
                <a:gd name="T1" fmla="*/ 2 h 207"/>
                <a:gd name="T2" fmla="*/ 32 w 303"/>
                <a:gd name="T3" fmla="*/ 3 h 207"/>
                <a:gd name="T4" fmla="*/ 31 w 303"/>
                <a:gd name="T5" fmla="*/ 5 h 207"/>
                <a:gd name="T6" fmla="*/ 31 w 303"/>
                <a:gd name="T7" fmla="*/ 7 h 207"/>
                <a:gd name="T8" fmla="*/ 29 w 303"/>
                <a:gd name="T9" fmla="*/ 8 h 207"/>
                <a:gd name="T10" fmla="*/ 28 w 303"/>
                <a:gd name="T11" fmla="*/ 10 h 207"/>
                <a:gd name="T12" fmla="*/ 26 w 303"/>
                <a:gd name="T13" fmla="*/ 10 h 207"/>
                <a:gd name="T14" fmla="*/ 26 w 303"/>
                <a:gd name="T15" fmla="*/ 13 h 207"/>
                <a:gd name="T16" fmla="*/ 24 w 303"/>
                <a:gd name="T17" fmla="*/ 13 h 207"/>
                <a:gd name="T18" fmla="*/ 22 w 303"/>
                <a:gd name="T19" fmla="*/ 15 h 207"/>
                <a:gd name="T20" fmla="*/ 19 w 303"/>
                <a:gd name="T21" fmla="*/ 16 h 207"/>
                <a:gd name="T22" fmla="*/ 17 w 303"/>
                <a:gd name="T23" fmla="*/ 18 h 207"/>
                <a:gd name="T24" fmla="*/ 14 w 303"/>
                <a:gd name="T25" fmla="*/ 20 h 207"/>
                <a:gd name="T26" fmla="*/ 12 w 303"/>
                <a:gd name="T27" fmla="*/ 21 h 207"/>
                <a:gd name="T28" fmla="*/ 9 w 303"/>
                <a:gd name="T29" fmla="*/ 22 h 207"/>
                <a:gd name="T30" fmla="*/ 5 w 303"/>
                <a:gd name="T31" fmla="*/ 23 h 207"/>
                <a:gd name="T32" fmla="*/ 2 w 303"/>
                <a:gd name="T33" fmla="*/ 23 h 207"/>
                <a:gd name="T34" fmla="*/ 2 w 303"/>
                <a:gd name="T35" fmla="*/ 22 h 207"/>
                <a:gd name="T36" fmla="*/ 2 w 303"/>
                <a:gd name="T37" fmla="*/ 22 h 207"/>
                <a:gd name="T38" fmla="*/ 2 w 303"/>
                <a:gd name="T39" fmla="*/ 21 h 207"/>
                <a:gd name="T40" fmla="*/ 0 w 303"/>
                <a:gd name="T41" fmla="*/ 20 h 207"/>
                <a:gd name="T42" fmla="*/ 0 w 303"/>
                <a:gd name="T43" fmla="*/ 20 h 207"/>
                <a:gd name="T44" fmla="*/ 2 w 303"/>
                <a:gd name="T45" fmla="*/ 19 h 207"/>
                <a:gd name="T46" fmla="*/ 2 w 303"/>
                <a:gd name="T47" fmla="*/ 18 h 207"/>
                <a:gd name="T48" fmla="*/ 2 w 303"/>
                <a:gd name="T49" fmla="*/ 16 h 207"/>
                <a:gd name="T50" fmla="*/ 2 w 303"/>
                <a:gd name="T51" fmla="*/ 16 h 207"/>
                <a:gd name="T52" fmla="*/ 4 w 303"/>
                <a:gd name="T53" fmla="*/ 16 h 207"/>
                <a:gd name="T54" fmla="*/ 5 w 303"/>
                <a:gd name="T55" fmla="*/ 16 h 207"/>
                <a:gd name="T56" fmla="*/ 7 w 303"/>
                <a:gd name="T57" fmla="*/ 16 h 207"/>
                <a:gd name="T58" fmla="*/ 9 w 303"/>
                <a:gd name="T59" fmla="*/ 16 h 207"/>
                <a:gd name="T60" fmla="*/ 12 w 303"/>
                <a:gd name="T61" fmla="*/ 14 h 207"/>
                <a:gd name="T62" fmla="*/ 13 w 303"/>
                <a:gd name="T63" fmla="*/ 14 h 207"/>
                <a:gd name="T64" fmla="*/ 15 w 303"/>
                <a:gd name="T65" fmla="*/ 13 h 207"/>
                <a:gd name="T66" fmla="*/ 17 w 303"/>
                <a:gd name="T67" fmla="*/ 11 h 207"/>
                <a:gd name="T68" fmla="*/ 18 w 303"/>
                <a:gd name="T69" fmla="*/ 10 h 207"/>
                <a:gd name="T70" fmla="*/ 19 w 303"/>
                <a:gd name="T71" fmla="*/ 8 h 207"/>
                <a:gd name="T72" fmla="*/ 20 w 303"/>
                <a:gd name="T73" fmla="*/ 6 h 207"/>
                <a:gd name="T74" fmla="*/ 21 w 303"/>
                <a:gd name="T75" fmla="*/ 5 h 207"/>
                <a:gd name="T76" fmla="*/ 22 w 303"/>
                <a:gd name="T77" fmla="*/ 3 h 207"/>
                <a:gd name="T78" fmla="*/ 23 w 303"/>
                <a:gd name="T79" fmla="*/ 2 h 207"/>
                <a:gd name="T80" fmla="*/ 24 w 303"/>
                <a:gd name="T81" fmla="*/ 2 h 207"/>
                <a:gd name="T82" fmla="*/ 26 w 303"/>
                <a:gd name="T83" fmla="*/ 2 h 207"/>
                <a:gd name="T84" fmla="*/ 27 w 303"/>
                <a:gd name="T85" fmla="*/ 0 h 207"/>
                <a:gd name="T86" fmla="*/ 29 w 303"/>
                <a:gd name="T87" fmla="*/ 0 h 207"/>
                <a:gd name="T88" fmla="*/ 31 w 303"/>
                <a:gd name="T89" fmla="*/ 0 h 207"/>
                <a:gd name="T90" fmla="*/ 32 w 303"/>
                <a:gd name="T91" fmla="*/ 2 h 2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03"/>
                <a:gd name="T139" fmla="*/ 0 h 207"/>
                <a:gd name="T140" fmla="*/ 303 w 303"/>
                <a:gd name="T141" fmla="*/ 207 h 2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03" h="207">
                  <a:moveTo>
                    <a:pt x="303" y="12"/>
                  </a:moveTo>
                  <a:lnTo>
                    <a:pt x="301" y="29"/>
                  </a:lnTo>
                  <a:lnTo>
                    <a:pt x="296" y="45"/>
                  </a:lnTo>
                  <a:lnTo>
                    <a:pt x="289" y="60"/>
                  </a:lnTo>
                  <a:lnTo>
                    <a:pt x="277" y="72"/>
                  </a:lnTo>
                  <a:lnTo>
                    <a:pt x="265" y="84"/>
                  </a:lnTo>
                  <a:lnTo>
                    <a:pt x="253" y="96"/>
                  </a:lnTo>
                  <a:lnTo>
                    <a:pt x="241" y="108"/>
                  </a:lnTo>
                  <a:lnTo>
                    <a:pt x="229" y="120"/>
                  </a:lnTo>
                  <a:lnTo>
                    <a:pt x="207" y="134"/>
                  </a:lnTo>
                  <a:lnTo>
                    <a:pt x="183" y="151"/>
                  </a:lnTo>
                  <a:lnTo>
                    <a:pt x="159" y="166"/>
                  </a:lnTo>
                  <a:lnTo>
                    <a:pt x="135" y="178"/>
                  </a:lnTo>
                  <a:lnTo>
                    <a:pt x="108" y="190"/>
                  </a:lnTo>
                  <a:lnTo>
                    <a:pt x="82" y="200"/>
                  </a:lnTo>
                  <a:lnTo>
                    <a:pt x="53" y="204"/>
                  </a:lnTo>
                  <a:lnTo>
                    <a:pt x="24" y="207"/>
                  </a:lnTo>
                  <a:lnTo>
                    <a:pt x="17" y="202"/>
                  </a:lnTo>
                  <a:lnTo>
                    <a:pt x="9" y="200"/>
                  </a:lnTo>
                  <a:lnTo>
                    <a:pt x="5" y="192"/>
                  </a:lnTo>
                  <a:lnTo>
                    <a:pt x="0" y="185"/>
                  </a:lnTo>
                  <a:lnTo>
                    <a:pt x="0" y="178"/>
                  </a:lnTo>
                  <a:lnTo>
                    <a:pt x="2" y="171"/>
                  </a:lnTo>
                  <a:lnTo>
                    <a:pt x="7" y="163"/>
                  </a:lnTo>
                  <a:lnTo>
                    <a:pt x="12" y="156"/>
                  </a:lnTo>
                  <a:lnTo>
                    <a:pt x="24" y="149"/>
                  </a:lnTo>
                  <a:lnTo>
                    <a:pt x="38" y="147"/>
                  </a:lnTo>
                  <a:lnTo>
                    <a:pt x="55" y="149"/>
                  </a:lnTo>
                  <a:lnTo>
                    <a:pt x="70" y="147"/>
                  </a:lnTo>
                  <a:lnTo>
                    <a:pt x="89" y="142"/>
                  </a:lnTo>
                  <a:lnTo>
                    <a:pt x="106" y="132"/>
                  </a:lnTo>
                  <a:lnTo>
                    <a:pt x="125" y="125"/>
                  </a:lnTo>
                  <a:lnTo>
                    <a:pt x="142" y="113"/>
                  </a:lnTo>
                  <a:lnTo>
                    <a:pt x="159" y="101"/>
                  </a:lnTo>
                  <a:lnTo>
                    <a:pt x="171" y="89"/>
                  </a:lnTo>
                  <a:lnTo>
                    <a:pt x="183" y="72"/>
                  </a:lnTo>
                  <a:lnTo>
                    <a:pt x="193" y="53"/>
                  </a:lnTo>
                  <a:lnTo>
                    <a:pt x="200" y="41"/>
                  </a:lnTo>
                  <a:lnTo>
                    <a:pt x="207" y="29"/>
                  </a:lnTo>
                  <a:lnTo>
                    <a:pt x="214" y="16"/>
                  </a:lnTo>
                  <a:lnTo>
                    <a:pt x="224" y="7"/>
                  </a:lnTo>
                  <a:lnTo>
                    <a:pt x="241" y="4"/>
                  </a:lnTo>
                  <a:lnTo>
                    <a:pt x="260" y="0"/>
                  </a:lnTo>
                  <a:lnTo>
                    <a:pt x="277" y="0"/>
                  </a:lnTo>
                  <a:lnTo>
                    <a:pt x="294" y="0"/>
                  </a:lnTo>
                  <a:lnTo>
                    <a:pt x="303"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6" name="Freeform 49"/>
            <p:cNvSpPr>
              <a:spLocks/>
            </p:cNvSpPr>
            <p:nvPr/>
          </p:nvSpPr>
          <p:spPr bwMode="auto">
            <a:xfrm>
              <a:off x="3900" y="3615"/>
              <a:ext cx="222" cy="62"/>
            </a:xfrm>
            <a:custGeom>
              <a:avLst/>
              <a:gdLst>
                <a:gd name="T0" fmla="*/ 19 w 285"/>
                <a:gd name="T1" fmla="*/ 2 h 79"/>
                <a:gd name="T2" fmla="*/ 20 w 285"/>
                <a:gd name="T3" fmla="*/ 2 h 79"/>
                <a:gd name="T4" fmla="*/ 22 w 285"/>
                <a:gd name="T5" fmla="*/ 2 h 79"/>
                <a:gd name="T6" fmla="*/ 23 w 285"/>
                <a:gd name="T7" fmla="*/ 2 h 79"/>
                <a:gd name="T8" fmla="*/ 25 w 285"/>
                <a:gd name="T9" fmla="*/ 2 h 79"/>
                <a:gd name="T10" fmla="*/ 26 w 285"/>
                <a:gd name="T11" fmla="*/ 2 h 79"/>
                <a:gd name="T12" fmla="*/ 28 w 285"/>
                <a:gd name="T13" fmla="*/ 3 h 79"/>
                <a:gd name="T14" fmla="*/ 29 w 285"/>
                <a:gd name="T15" fmla="*/ 4 h 79"/>
                <a:gd name="T16" fmla="*/ 30 w 285"/>
                <a:gd name="T17" fmla="*/ 5 h 79"/>
                <a:gd name="T18" fmla="*/ 30 w 285"/>
                <a:gd name="T19" fmla="*/ 6 h 79"/>
                <a:gd name="T20" fmla="*/ 30 w 285"/>
                <a:gd name="T21" fmla="*/ 7 h 79"/>
                <a:gd name="T22" fmla="*/ 29 w 285"/>
                <a:gd name="T23" fmla="*/ 8 h 79"/>
                <a:gd name="T24" fmla="*/ 29 w 285"/>
                <a:gd name="T25" fmla="*/ 8 h 79"/>
                <a:gd name="T26" fmla="*/ 27 w 285"/>
                <a:gd name="T27" fmla="*/ 9 h 79"/>
                <a:gd name="T28" fmla="*/ 26 w 285"/>
                <a:gd name="T29" fmla="*/ 9 h 79"/>
                <a:gd name="T30" fmla="*/ 25 w 285"/>
                <a:gd name="T31" fmla="*/ 9 h 79"/>
                <a:gd name="T32" fmla="*/ 23 w 285"/>
                <a:gd name="T33" fmla="*/ 9 h 79"/>
                <a:gd name="T34" fmla="*/ 22 w 285"/>
                <a:gd name="T35" fmla="*/ 9 h 79"/>
                <a:gd name="T36" fmla="*/ 20 w 285"/>
                <a:gd name="T37" fmla="*/ 8 h 79"/>
                <a:gd name="T38" fmla="*/ 19 w 285"/>
                <a:gd name="T39" fmla="*/ 8 h 79"/>
                <a:gd name="T40" fmla="*/ 18 w 285"/>
                <a:gd name="T41" fmla="*/ 8 h 79"/>
                <a:gd name="T42" fmla="*/ 18 w 285"/>
                <a:gd name="T43" fmla="*/ 8 h 79"/>
                <a:gd name="T44" fmla="*/ 16 w 285"/>
                <a:gd name="T45" fmla="*/ 8 h 79"/>
                <a:gd name="T46" fmla="*/ 13 w 285"/>
                <a:gd name="T47" fmla="*/ 8 h 79"/>
                <a:gd name="T48" fmla="*/ 12 w 285"/>
                <a:gd name="T49" fmla="*/ 8 h 79"/>
                <a:gd name="T50" fmla="*/ 9 w 285"/>
                <a:gd name="T51" fmla="*/ 8 h 79"/>
                <a:gd name="T52" fmla="*/ 7 w 285"/>
                <a:gd name="T53" fmla="*/ 8 h 79"/>
                <a:gd name="T54" fmla="*/ 5 w 285"/>
                <a:gd name="T55" fmla="*/ 8 h 79"/>
                <a:gd name="T56" fmla="*/ 3 w 285"/>
                <a:gd name="T57" fmla="*/ 8 h 79"/>
                <a:gd name="T58" fmla="*/ 2 w 285"/>
                <a:gd name="T59" fmla="*/ 7 h 79"/>
                <a:gd name="T60" fmla="*/ 2 w 285"/>
                <a:gd name="T61" fmla="*/ 5 h 79"/>
                <a:gd name="T62" fmla="*/ 2 w 285"/>
                <a:gd name="T63" fmla="*/ 5 h 79"/>
                <a:gd name="T64" fmla="*/ 0 w 285"/>
                <a:gd name="T65" fmla="*/ 3 h 79"/>
                <a:gd name="T66" fmla="*/ 0 w 285"/>
                <a:gd name="T67" fmla="*/ 2 h 79"/>
                <a:gd name="T68" fmla="*/ 2 w 285"/>
                <a:gd name="T69" fmla="*/ 2 h 79"/>
                <a:gd name="T70" fmla="*/ 4 w 285"/>
                <a:gd name="T71" fmla="*/ 2 h 79"/>
                <a:gd name="T72" fmla="*/ 7 w 285"/>
                <a:gd name="T73" fmla="*/ 2 h 79"/>
                <a:gd name="T74" fmla="*/ 9 w 285"/>
                <a:gd name="T75" fmla="*/ 0 h 79"/>
                <a:gd name="T76" fmla="*/ 12 w 285"/>
                <a:gd name="T77" fmla="*/ 2 h 79"/>
                <a:gd name="T78" fmla="*/ 14 w 285"/>
                <a:gd name="T79" fmla="*/ 2 h 79"/>
                <a:gd name="T80" fmla="*/ 16 w 285"/>
                <a:gd name="T81" fmla="*/ 2 h 79"/>
                <a:gd name="T82" fmla="*/ 19 w 285"/>
                <a:gd name="T83" fmla="*/ 2 h 7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85"/>
                <a:gd name="T127" fmla="*/ 0 h 79"/>
                <a:gd name="T128" fmla="*/ 285 w 285"/>
                <a:gd name="T129" fmla="*/ 79 h 7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85" h="79">
                  <a:moveTo>
                    <a:pt x="176" y="7"/>
                  </a:moveTo>
                  <a:lnTo>
                    <a:pt x="191" y="9"/>
                  </a:lnTo>
                  <a:lnTo>
                    <a:pt x="205" y="12"/>
                  </a:lnTo>
                  <a:lnTo>
                    <a:pt x="220" y="14"/>
                  </a:lnTo>
                  <a:lnTo>
                    <a:pt x="234" y="17"/>
                  </a:lnTo>
                  <a:lnTo>
                    <a:pt x="248" y="21"/>
                  </a:lnTo>
                  <a:lnTo>
                    <a:pt x="263" y="26"/>
                  </a:lnTo>
                  <a:lnTo>
                    <a:pt x="275" y="36"/>
                  </a:lnTo>
                  <a:lnTo>
                    <a:pt x="285" y="45"/>
                  </a:lnTo>
                  <a:lnTo>
                    <a:pt x="285" y="55"/>
                  </a:lnTo>
                  <a:lnTo>
                    <a:pt x="282" y="62"/>
                  </a:lnTo>
                  <a:lnTo>
                    <a:pt x="277" y="70"/>
                  </a:lnTo>
                  <a:lnTo>
                    <a:pt x="273" y="74"/>
                  </a:lnTo>
                  <a:lnTo>
                    <a:pt x="260" y="77"/>
                  </a:lnTo>
                  <a:lnTo>
                    <a:pt x="246" y="79"/>
                  </a:lnTo>
                  <a:lnTo>
                    <a:pt x="234" y="79"/>
                  </a:lnTo>
                  <a:lnTo>
                    <a:pt x="220" y="77"/>
                  </a:lnTo>
                  <a:lnTo>
                    <a:pt x="207" y="77"/>
                  </a:lnTo>
                  <a:lnTo>
                    <a:pt x="193" y="74"/>
                  </a:lnTo>
                  <a:lnTo>
                    <a:pt x="181" y="74"/>
                  </a:lnTo>
                  <a:lnTo>
                    <a:pt x="167" y="74"/>
                  </a:lnTo>
                  <a:lnTo>
                    <a:pt x="167" y="72"/>
                  </a:lnTo>
                  <a:lnTo>
                    <a:pt x="147" y="70"/>
                  </a:lnTo>
                  <a:lnTo>
                    <a:pt x="126" y="70"/>
                  </a:lnTo>
                  <a:lnTo>
                    <a:pt x="106" y="70"/>
                  </a:lnTo>
                  <a:lnTo>
                    <a:pt x="87" y="70"/>
                  </a:lnTo>
                  <a:lnTo>
                    <a:pt x="68" y="70"/>
                  </a:lnTo>
                  <a:lnTo>
                    <a:pt x="51" y="70"/>
                  </a:lnTo>
                  <a:lnTo>
                    <a:pt x="32" y="67"/>
                  </a:lnTo>
                  <a:lnTo>
                    <a:pt x="12" y="62"/>
                  </a:lnTo>
                  <a:lnTo>
                    <a:pt x="8" y="50"/>
                  </a:lnTo>
                  <a:lnTo>
                    <a:pt x="3" y="41"/>
                  </a:lnTo>
                  <a:lnTo>
                    <a:pt x="0" y="29"/>
                  </a:lnTo>
                  <a:lnTo>
                    <a:pt x="0" y="19"/>
                  </a:lnTo>
                  <a:lnTo>
                    <a:pt x="20" y="9"/>
                  </a:lnTo>
                  <a:lnTo>
                    <a:pt x="41" y="5"/>
                  </a:lnTo>
                  <a:lnTo>
                    <a:pt x="63" y="2"/>
                  </a:lnTo>
                  <a:lnTo>
                    <a:pt x="87" y="0"/>
                  </a:lnTo>
                  <a:lnTo>
                    <a:pt x="109" y="2"/>
                  </a:lnTo>
                  <a:lnTo>
                    <a:pt x="133" y="2"/>
                  </a:lnTo>
                  <a:lnTo>
                    <a:pt x="154" y="5"/>
                  </a:lnTo>
                  <a:lnTo>
                    <a:pt x="176"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7" name="Freeform 50"/>
            <p:cNvSpPr>
              <a:spLocks/>
            </p:cNvSpPr>
            <p:nvPr/>
          </p:nvSpPr>
          <p:spPr bwMode="auto">
            <a:xfrm>
              <a:off x="2750" y="3621"/>
              <a:ext cx="1052" cy="387"/>
            </a:xfrm>
            <a:custGeom>
              <a:avLst/>
              <a:gdLst>
                <a:gd name="T0" fmla="*/ 145 w 1347"/>
                <a:gd name="T1" fmla="*/ 3 h 496"/>
                <a:gd name="T2" fmla="*/ 145 w 1347"/>
                <a:gd name="T3" fmla="*/ 5 h 496"/>
                <a:gd name="T4" fmla="*/ 141 w 1347"/>
                <a:gd name="T5" fmla="*/ 7 h 496"/>
                <a:gd name="T6" fmla="*/ 132 w 1347"/>
                <a:gd name="T7" fmla="*/ 7 h 496"/>
                <a:gd name="T8" fmla="*/ 125 w 1347"/>
                <a:gd name="T9" fmla="*/ 7 h 496"/>
                <a:gd name="T10" fmla="*/ 116 w 1347"/>
                <a:gd name="T11" fmla="*/ 9 h 496"/>
                <a:gd name="T12" fmla="*/ 108 w 1347"/>
                <a:gd name="T13" fmla="*/ 9 h 496"/>
                <a:gd name="T14" fmla="*/ 98 w 1347"/>
                <a:gd name="T15" fmla="*/ 12 h 496"/>
                <a:gd name="T16" fmla="*/ 88 w 1347"/>
                <a:gd name="T17" fmla="*/ 14 h 496"/>
                <a:gd name="T18" fmla="*/ 80 w 1347"/>
                <a:gd name="T19" fmla="*/ 17 h 496"/>
                <a:gd name="T20" fmla="*/ 70 w 1347"/>
                <a:gd name="T21" fmla="*/ 20 h 496"/>
                <a:gd name="T22" fmla="*/ 60 w 1347"/>
                <a:gd name="T23" fmla="*/ 23 h 496"/>
                <a:gd name="T24" fmla="*/ 52 w 1347"/>
                <a:gd name="T25" fmla="*/ 27 h 496"/>
                <a:gd name="T26" fmla="*/ 41 w 1347"/>
                <a:gd name="T27" fmla="*/ 29 h 496"/>
                <a:gd name="T28" fmla="*/ 34 w 1347"/>
                <a:gd name="T29" fmla="*/ 34 h 496"/>
                <a:gd name="T30" fmla="*/ 27 w 1347"/>
                <a:gd name="T31" fmla="*/ 37 h 496"/>
                <a:gd name="T32" fmla="*/ 20 w 1347"/>
                <a:gd name="T33" fmla="*/ 41 h 496"/>
                <a:gd name="T34" fmla="*/ 12 w 1347"/>
                <a:gd name="T35" fmla="*/ 46 h 496"/>
                <a:gd name="T36" fmla="*/ 7 w 1347"/>
                <a:gd name="T37" fmla="*/ 50 h 496"/>
                <a:gd name="T38" fmla="*/ 3 w 1347"/>
                <a:gd name="T39" fmla="*/ 51 h 496"/>
                <a:gd name="T40" fmla="*/ 2 w 1347"/>
                <a:gd name="T41" fmla="*/ 53 h 496"/>
                <a:gd name="T42" fmla="*/ 2 w 1347"/>
                <a:gd name="T43" fmla="*/ 53 h 496"/>
                <a:gd name="T44" fmla="*/ 2 w 1347"/>
                <a:gd name="T45" fmla="*/ 50 h 496"/>
                <a:gd name="T46" fmla="*/ 5 w 1347"/>
                <a:gd name="T47" fmla="*/ 46 h 496"/>
                <a:gd name="T48" fmla="*/ 10 w 1347"/>
                <a:gd name="T49" fmla="*/ 43 h 496"/>
                <a:gd name="T50" fmla="*/ 16 w 1347"/>
                <a:gd name="T51" fmla="*/ 40 h 496"/>
                <a:gd name="T52" fmla="*/ 21 w 1347"/>
                <a:gd name="T53" fmla="*/ 34 h 496"/>
                <a:gd name="T54" fmla="*/ 27 w 1347"/>
                <a:gd name="T55" fmla="*/ 30 h 496"/>
                <a:gd name="T56" fmla="*/ 35 w 1347"/>
                <a:gd name="T57" fmla="*/ 27 h 496"/>
                <a:gd name="T58" fmla="*/ 43 w 1347"/>
                <a:gd name="T59" fmla="*/ 23 h 496"/>
                <a:gd name="T60" fmla="*/ 52 w 1347"/>
                <a:gd name="T61" fmla="*/ 19 h 496"/>
                <a:gd name="T62" fmla="*/ 61 w 1347"/>
                <a:gd name="T63" fmla="*/ 16 h 496"/>
                <a:gd name="T64" fmla="*/ 71 w 1347"/>
                <a:gd name="T65" fmla="*/ 12 h 496"/>
                <a:gd name="T66" fmla="*/ 80 w 1347"/>
                <a:gd name="T67" fmla="*/ 9 h 496"/>
                <a:gd name="T68" fmla="*/ 91 w 1347"/>
                <a:gd name="T69" fmla="*/ 7 h 496"/>
                <a:gd name="T70" fmla="*/ 100 w 1347"/>
                <a:gd name="T71" fmla="*/ 4 h 496"/>
                <a:gd name="T72" fmla="*/ 110 w 1347"/>
                <a:gd name="T73" fmla="*/ 2 h 496"/>
                <a:gd name="T74" fmla="*/ 121 w 1347"/>
                <a:gd name="T75" fmla="*/ 2 h 496"/>
                <a:gd name="T76" fmla="*/ 128 w 1347"/>
                <a:gd name="T77" fmla="*/ 2 h 496"/>
                <a:gd name="T78" fmla="*/ 134 w 1347"/>
                <a:gd name="T79" fmla="*/ 0 h 496"/>
                <a:gd name="T80" fmla="*/ 137 w 1347"/>
                <a:gd name="T81" fmla="*/ 0 h 496"/>
                <a:gd name="T82" fmla="*/ 143 w 1347"/>
                <a:gd name="T83" fmla="*/ 2 h 496"/>
                <a:gd name="T84" fmla="*/ 145 w 1347"/>
                <a:gd name="T85" fmla="*/ 2 h 4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347"/>
                <a:gd name="T130" fmla="*/ 0 h 496"/>
                <a:gd name="T131" fmla="*/ 1347 w 1347"/>
                <a:gd name="T132" fmla="*/ 496 h 4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347" h="496">
                  <a:moveTo>
                    <a:pt x="1345" y="24"/>
                  </a:moveTo>
                  <a:lnTo>
                    <a:pt x="1347" y="34"/>
                  </a:lnTo>
                  <a:lnTo>
                    <a:pt x="1347" y="43"/>
                  </a:lnTo>
                  <a:lnTo>
                    <a:pt x="1340" y="53"/>
                  </a:lnTo>
                  <a:lnTo>
                    <a:pt x="1335" y="63"/>
                  </a:lnTo>
                  <a:lnTo>
                    <a:pt x="1299" y="65"/>
                  </a:lnTo>
                  <a:lnTo>
                    <a:pt x="1263" y="67"/>
                  </a:lnTo>
                  <a:lnTo>
                    <a:pt x="1227" y="67"/>
                  </a:lnTo>
                  <a:lnTo>
                    <a:pt x="1190" y="70"/>
                  </a:lnTo>
                  <a:lnTo>
                    <a:pt x="1152" y="70"/>
                  </a:lnTo>
                  <a:lnTo>
                    <a:pt x="1116" y="72"/>
                  </a:lnTo>
                  <a:lnTo>
                    <a:pt x="1080" y="79"/>
                  </a:lnTo>
                  <a:lnTo>
                    <a:pt x="1046" y="87"/>
                  </a:lnTo>
                  <a:lnTo>
                    <a:pt x="1000" y="94"/>
                  </a:lnTo>
                  <a:lnTo>
                    <a:pt x="957" y="103"/>
                  </a:lnTo>
                  <a:lnTo>
                    <a:pt x="911" y="113"/>
                  </a:lnTo>
                  <a:lnTo>
                    <a:pt x="865" y="123"/>
                  </a:lnTo>
                  <a:lnTo>
                    <a:pt x="822" y="135"/>
                  </a:lnTo>
                  <a:lnTo>
                    <a:pt x="778" y="147"/>
                  </a:lnTo>
                  <a:lnTo>
                    <a:pt x="733" y="159"/>
                  </a:lnTo>
                  <a:lnTo>
                    <a:pt x="689" y="171"/>
                  </a:lnTo>
                  <a:lnTo>
                    <a:pt x="646" y="183"/>
                  </a:lnTo>
                  <a:lnTo>
                    <a:pt x="602" y="197"/>
                  </a:lnTo>
                  <a:lnTo>
                    <a:pt x="559" y="212"/>
                  </a:lnTo>
                  <a:lnTo>
                    <a:pt x="516" y="226"/>
                  </a:lnTo>
                  <a:lnTo>
                    <a:pt x="472" y="243"/>
                  </a:lnTo>
                  <a:lnTo>
                    <a:pt x="431" y="260"/>
                  </a:lnTo>
                  <a:lnTo>
                    <a:pt x="388" y="277"/>
                  </a:lnTo>
                  <a:lnTo>
                    <a:pt x="347" y="294"/>
                  </a:lnTo>
                  <a:lnTo>
                    <a:pt x="313" y="313"/>
                  </a:lnTo>
                  <a:lnTo>
                    <a:pt x="280" y="330"/>
                  </a:lnTo>
                  <a:lnTo>
                    <a:pt x="243" y="349"/>
                  </a:lnTo>
                  <a:lnTo>
                    <a:pt x="212" y="368"/>
                  </a:lnTo>
                  <a:lnTo>
                    <a:pt x="178" y="388"/>
                  </a:lnTo>
                  <a:lnTo>
                    <a:pt x="145" y="409"/>
                  </a:lnTo>
                  <a:lnTo>
                    <a:pt x="113" y="433"/>
                  </a:lnTo>
                  <a:lnTo>
                    <a:pt x="82" y="457"/>
                  </a:lnTo>
                  <a:lnTo>
                    <a:pt x="65" y="465"/>
                  </a:lnTo>
                  <a:lnTo>
                    <a:pt x="48" y="477"/>
                  </a:lnTo>
                  <a:lnTo>
                    <a:pt x="34" y="486"/>
                  </a:lnTo>
                  <a:lnTo>
                    <a:pt x="17" y="496"/>
                  </a:lnTo>
                  <a:lnTo>
                    <a:pt x="12" y="496"/>
                  </a:lnTo>
                  <a:lnTo>
                    <a:pt x="7" y="494"/>
                  </a:lnTo>
                  <a:lnTo>
                    <a:pt x="3" y="489"/>
                  </a:lnTo>
                  <a:lnTo>
                    <a:pt x="0" y="486"/>
                  </a:lnTo>
                  <a:lnTo>
                    <a:pt x="17" y="467"/>
                  </a:lnTo>
                  <a:lnTo>
                    <a:pt x="36" y="450"/>
                  </a:lnTo>
                  <a:lnTo>
                    <a:pt x="56" y="433"/>
                  </a:lnTo>
                  <a:lnTo>
                    <a:pt x="75" y="417"/>
                  </a:lnTo>
                  <a:lnTo>
                    <a:pt x="97" y="400"/>
                  </a:lnTo>
                  <a:lnTo>
                    <a:pt x="116" y="385"/>
                  </a:lnTo>
                  <a:lnTo>
                    <a:pt x="137" y="368"/>
                  </a:lnTo>
                  <a:lnTo>
                    <a:pt x="157" y="352"/>
                  </a:lnTo>
                  <a:lnTo>
                    <a:pt x="190" y="327"/>
                  </a:lnTo>
                  <a:lnTo>
                    <a:pt x="222" y="306"/>
                  </a:lnTo>
                  <a:lnTo>
                    <a:pt x="256" y="284"/>
                  </a:lnTo>
                  <a:lnTo>
                    <a:pt x="289" y="262"/>
                  </a:lnTo>
                  <a:lnTo>
                    <a:pt x="323" y="246"/>
                  </a:lnTo>
                  <a:lnTo>
                    <a:pt x="359" y="226"/>
                  </a:lnTo>
                  <a:lnTo>
                    <a:pt x="395" y="212"/>
                  </a:lnTo>
                  <a:lnTo>
                    <a:pt x="431" y="197"/>
                  </a:lnTo>
                  <a:lnTo>
                    <a:pt x="475" y="178"/>
                  </a:lnTo>
                  <a:lnTo>
                    <a:pt x="518" y="161"/>
                  </a:lnTo>
                  <a:lnTo>
                    <a:pt x="564" y="144"/>
                  </a:lnTo>
                  <a:lnTo>
                    <a:pt x="607" y="130"/>
                  </a:lnTo>
                  <a:lnTo>
                    <a:pt x="651" y="113"/>
                  </a:lnTo>
                  <a:lnTo>
                    <a:pt x="696" y="101"/>
                  </a:lnTo>
                  <a:lnTo>
                    <a:pt x="742" y="87"/>
                  </a:lnTo>
                  <a:lnTo>
                    <a:pt x="788" y="75"/>
                  </a:lnTo>
                  <a:lnTo>
                    <a:pt x="834" y="63"/>
                  </a:lnTo>
                  <a:lnTo>
                    <a:pt x="880" y="53"/>
                  </a:lnTo>
                  <a:lnTo>
                    <a:pt x="925" y="43"/>
                  </a:lnTo>
                  <a:lnTo>
                    <a:pt x="974" y="34"/>
                  </a:lnTo>
                  <a:lnTo>
                    <a:pt x="1019" y="26"/>
                  </a:lnTo>
                  <a:lnTo>
                    <a:pt x="1068" y="17"/>
                  </a:lnTo>
                  <a:lnTo>
                    <a:pt x="1116" y="12"/>
                  </a:lnTo>
                  <a:lnTo>
                    <a:pt x="1164" y="5"/>
                  </a:lnTo>
                  <a:lnTo>
                    <a:pt x="1186" y="5"/>
                  </a:lnTo>
                  <a:lnTo>
                    <a:pt x="1207" y="2"/>
                  </a:lnTo>
                  <a:lnTo>
                    <a:pt x="1229" y="0"/>
                  </a:lnTo>
                  <a:lnTo>
                    <a:pt x="1251" y="0"/>
                  </a:lnTo>
                  <a:lnTo>
                    <a:pt x="1272" y="0"/>
                  </a:lnTo>
                  <a:lnTo>
                    <a:pt x="1294" y="2"/>
                  </a:lnTo>
                  <a:lnTo>
                    <a:pt x="1316" y="5"/>
                  </a:lnTo>
                  <a:lnTo>
                    <a:pt x="1335" y="10"/>
                  </a:lnTo>
                  <a:lnTo>
                    <a:pt x="1345"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8" name="Freeform 51"/>
            <p:cNvSpPr>
              <a:spLocks/>
            </p:cNvSpPr>
            <p:nvPr/>
          </p:nvSpPr>
          <p:spPr bwMode="auto">
            <a:xfrm>
              <a:off x="3486" y="739"/>
              <a:ext cx="359" cy="150"/>
            </a:xfrm>
            <a:custGeom>
              <a:avLst/>
              <a:gdLst>
                <a:gd name="T0" fmla="*/ 39 w 460"/>
                <a:gd name="T1" fmla="*/ 5 h 192"/>
                <a:gd name="T2" fmla="*/ 41 w 460"/>
                <a:gd name="T3" fmla="*/ 5 h 192"/>
                <a:gd name="T4" fmla="*/ 44 w 460"/>
                <a:gd name="T5" fmla="*/ 5 h 192"/>
                <a:gd name="T6" fmla="*/ 46 w 460"/>
                <a:gd name="T7" fmla="*/ 6 h 192"/>
                <a:gd name="T8" fmla="*/ 48 w 460"/>
                <a:gd name="T9" fmla="*/ 8 h 192"/>
                <a:gd name="T10" fmla="*/ 49 w 460"/>
                <a:gd name="T11" fmla="*/ 11 h 192"/>
                <a:gd name="T12" fmla="*/ 48 w 460"/>
                <a:gd name="T13" fmla="*/ 13 h 192"/>
                <a:gd name="T14" fmla="*/ 48 w 460"/>
                <a:gd name="T15" fmla="*/ 13 h 192"/>
                <a:gd name="T16" fmla="*/ 47 w 460"/>
                <a:gd name="T17" fmla="*/ 13 h 192"/>
                <a:gd name="T18" fmla="*/ 44 w 460"/>
                <a:gd name="T19" fmla="*/ 10 h 192"/>
                <a:gd name="T20" fmla="*/ 42 w 460"/>
                <a:gd name="T21" fmla="*/ 10 h 192"/>
                <a:gd name="T22" fmla="*/ 41 w 460"/>
                <a:gd name="T23" fmla="*/ 11 h 192"/>
                <a:gd name="T24" fmla="*/ 37 w 460"/>
                <a:gd name="T25" fmla="*/ 10 h 192"/>
                <a:gd name="T26" fmla="*/ 36 w 460"/>
                <a:gd name="T27" fmla="*/ 8 h 192"/>
                <a:gd name="T28" fmla="*/ 33 w 460"/>
                <a:gd name="T29" fmla="*/ 7 h 192"/>
                <a:gd name="T30" fmla="*/ 32 w 460"/>
                <a:gd name="T31" fmla="*/ 7 h 192"/>
                <a:gd name="T32" fmla="*/ 28 w 460"/>
                <a:gd name="T33" fmla="*/ 7 h 192"/>
                <a:gd name="T34" fmla="*/ 27 w 460"/>
                <a:gd name="T35" fmla="*/ 7 h 192"/>
                <a:gd name="T36" fmla="*/ 25 w 460"/>
                <a:gd name="T37" fmla="*/ 9 h 192"/>
                <a:gd name="T38" fmla="*/ 23 w 460"/>
                <a:gd name="T39" fmla="*/ 11 h 192"/>
                <a:gd name="T40" fmla="*/ 21 w 460"/>
                <a:gd name="T41" fmla="*/ 10 h 192"/>
                <a:gd name="T42" fmla="*/ 18 w 460"/>
                <a:gd name="T43" fmla="*/ 10 h 192"/>
                <a:gd name="T44" fmla="*/ 16 w 460"/>
                <a:gd name="T45" fmla="*/ 10 h 192"/>
                <a:gd name="T46" fmla="*/ 12 w 460"/>
                <a:gd name="T47" fmla="*/ 10 h 192"/>
                <a:gd name="T48" fmla="*/ 10 w 460"/>
                <a:gd name="T49" fmla="*/ 12 h 192"/>
                <a:gd name="T50" fmla="*/ 9 w 460"/>
                <a:gd name="T51" fmla="*/ 13 h 192"/>
                <a:gd name="T52" fmla="*/ 9 w 460"/>
                <a:gd name="T53" fmla="*/ 14 h 192"/>
                <a:gd name="T54" fmla="*/ 9 w 460"/>
                <a:gd name="T55" fmla="*/ 16 h 192"/>
                <a:gd name="T56" fmla="*/ 12 w 460"/>
                <a:gd name="T57" fmla="*/ 16 h 192"/>
                <a:gd name="T58" fmla="*/ 17 w 460"/>
                <a:gd name="T59" fmla="*/ 14 h 192"/>
                <a:gd name="T60" fmla="*/ 22 w 460"/>
                <a:gd name="T61" fmla="*/ 14 h 192"/>
                <a:gd name="T62" fmla="*/ 26 w 460"/>
                <a:gd name="T63" fmla="*/ 16 h 192"/>
                <a:gd name="T64" fmla="*/ 27 w 460"/>
                <a:gd name="T65" fmla="*/ 18 h 192"/>
                <a:gd name="T66" fmla="*/ 27 w 460"/>
                <a:gd name="T67" fmla="*/ 21 h 192"/>
                <a:gd name="T68" fmla="*/ 25 w 460"/>
                <a:gd name="T69" fmla="*/ 21 h 192"/>
                <a:gd name="T70" fmla="*/ 25 w 460"/>
                <a:gd name="T71" fmla="*/ 20 h 192"/>
                <a:gd name="T72" fmla="*/ 21 w 460"/>
                <a:gd name="T73" fmla="*/ 20 h 192"/>
                <a:gd name="T74" fmla="*/ 14 w 460"/>
                <a:gd name="T75" fmla="*/ 20 h 192"/>
                <a:gd name="T76" fmla="*/ 7 w 460"/>
                <a:gd name="T77" fmla="*/ 21 h 192"/>
                <a:gd name="T78" fmla="*/ 2 w 460"/>
                <a:gd name="T79" fmla="*/ 18 h 192"/>
                <a:gd name="T80" fmla="*/ 0 w 460"/>
                <a:gd name="T81" fmla="*/ 14 h 192"/>
                <a:gd name="T82" fmla="*/ 2 w 460"/>
                <a:gd name="T83" fmla="*/ 10 h 192"/>
                <a:gd name="T84" fmla="*/ 3 w 460"/>
                <a:gd name="T85" fmla="*/ 6 h 192"/>
                <a:gd name="T86" fmla="*/ 5 w 460"/>
                <a:gd name="T87" fmla="*/ 5 h 192"/>
                <a:gd name="T88" fmla="*/ 9 w 460"/>
                <a:gd name="T89" fmla="*/ 4 h 192"/>
                <a:gd name="T90" fmla="*/ 12 w 460"/>
                <a:gd name="T91" fmla="*/ 3 h 192"/>
                <a:gd name="T92" fmla="*/ 16 w 460"/>
                <a:gd name="T93" fmla="*/ 4 h 192"/>
                <a:gd name="T94" fmla="*/ 18 w 460"/>
                <a:gd name="T95" fmla="*/ 5 h 192"/>
                <a:gd name="T96" fmla="*/ 21 w 460"/>
                <a:gd name="T97" fmla="*/ 4 h 192"/>
                <a:gd name="T98" fmla="*/ 23 w 460"/>
                <a:gd name="T99" fmla="*/ 2 h 192"/>
                <a:gd name="T100" fmla="*/ 27 w 460"/>
                <a:gd name="T101" fmla="*/ 2 h 192"/>
                <a:gd name="T102" fmla="*/ 29 w 460"/>
                <a:gd name="T103" fmla="*/ 0 h 192"/>
                <a:gd name="T104" fmla="*/ 34 w 460"/>
                <a:gd name="T105" fmla="*/ 2 h 192"/>
                <a:gd name="T106" fmla="*/ 36 w 460"/>
                <a:gd name="T107" fmla="*/ 3 h 19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60"/>
                <a:gd name="T163" fmla="*/ 0 h 192"/>
                <a:gd name="T164" fmla="*/ 460 w 460"/>
                <a:gd name="T165" fmla="*/ 192 h 19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60" h="192">
                  <a:moveTo>
                    <a:pt x="354" y="43"/>
                  </a:moveTo>
                  <a:lnTo>
                    <a:pt x="364" y="43"/>
                  </a:lnTo>
                  <a:lnTo>
                    <a:pt x="376" y="43"/>
                  </a:lnTo>
                  <a:lnTo>
                    <a:pt x="388" y="43"/>
                  </a:lnTo>
                  <a:lnTo>
                    <a:pt x="398" y="45"/>
                  </a:lnTo>
                  <a:lnTo>
                    <a:pt x="410" y="48"/>
                  </a:lnTo>
                  <a:lnTo>
                    <a:pt x="419" y="53"/>
                  </a:lnTo>
                  <a:lnTo>
                    <a:pt x="429" y="57"/>
                  </a:lnTo>
                  <a:lnTo>
                    <a:pt x="439" y="65"/>
                  </a:lnTo>
                  <a:lnTo>
                    <a:pt x="446" y="74"/>
                  </a:lnTo>
                  <a:lnTo>
                    <a:pt x="456" y="86"/>
                  </a:lnTo>
                  <a:lnTo>
                    <a:pt x="460" y="98"/>
                  </a:lnTo>
                  <a:lnTo>
                    <a:pt x="460" y="113"/>
                  </a:lnTo>
                  <a:lnTo>
                    <a:pt x="456" y="115"/>
                  </a:lnTo>
                  <a:lnTo>
                    <a:pt x="451" y="118"/>
                  </a:lnTo>
                  <a:lnTo>
                    <a:pt x="448" y="120"/>
                  </a:lnTo>
                  <a:lnTo>
                    <a:pt x="444" y="118"/>
                  </a:lnTo>
                  <a:lnTo>
                    <a:pt x="439" y="108"/>
                  </a:lnTo>
                  <a:lnTo>
                    <a:pt x="429" y="101"/>
                  </a:lnTo>
                  <a:lnTo>
                    <a:pt x="419" y="94"/>
                  </a:lnTo>
                  <a:lnTo>
                    <a:pt x="410" y="86"/>
                  </a:lnTo>
                  <a:lnTo>
                    <a:pt x="393" y="84"/>
                  </a:lnTo>
                  <a:lnTo>
                    <a:pt x="381" y="91"/>
                  </a:lnTo>
                  <a:lnTo>
                    <a:pt x="369" y="101"/>
                  </a:lnTo>
                  <a:lnTo>
                    <a:pt x="354" y="108"/>
                  </a:lnTo>
                  <a:lnTo>
                    <a:pt x="350" y="94"/>
                  </a:lnTo>
                  <a:lnTo>
                    <a:pt x="342" y="82"/>
                  </a:lnTo>
                  <a:lnTo>
                    <a:pt x="330" y="72"/>
                  </a:lnTo>
                  <a:lnTo>
                    <a:pt x="316" y="65"/>
                  </a:lnTo>
                  <a:lnTo>
                    <a:pt x="306" y="62"/>
                  </a:lnTo>
                  <a:lnTo>
                    <a:pt x="297" y="60"/>
                  </a:lnTo>
                  <a:lnTo>
                    <a:pt x="287" y="60"/>
                  </a:lnTo>
                  <a:lnTo>
                    <a:pt x="275" y="60"/>
                  </a:lnTo>
                  <a:lnTo>
                    <a:pt x="265" y="60"/>
                  </a:lnTo>
                  <a:lnTo>
                    <a:pt x="256" y="62"/>
                  </a:lnTo>
                  <a:lnTo>
                    <a:pt x="246" y="65"/>
                  </a:lnTo>
                  <a:lnTo>
                    <a:pt x="236" y="69"/>
                  </a:lnTo>
                  <a:lnTo>
                    <a:pt x="229" y="79"/>
                  </a:lnTo>
                  <a:lnTo>
                    <a:pt x="227" y="91"/>
                  </a:lnTo>
                  <a:lnTo>
                    <a:pt x="222" y="101"/>
                  </a:lnTo>
                  <a:lnTo>
                    <a:pt x="212" y="103"/>
                  </a:lnTo>
                  <a:lnTo>
                    <a:pt x="200" y="96"/>
                  </a:lnTo>
                  <a:lnTo>
                    <a:pt x="186" y="89"/>
                  </a:lnTo>
                  <a:lnTo>
                    <a:pt x="171" y="86"/>
                  </a:lnTo>
                  <a:lnTo>
                    <a:pt x="157" y="86"/>
                  </a:lnTo>
                  <a:lnTo>
                    <a:pt x="142" y="89"/>
                  </a:lnTo>
                  <a:lnTo>
                    <a:pt x="128" y="91"/>
                  </a:lnTo>
                  <a:lnTo>
                    <a:pt x="113" y="96"/>
                  </a:lnTo>
                  <a:lnTo>
                    <a:pt x="101" y="101"/>
                  </a:lnTo>
                  <a:lnTo>
                    <a:pt x="97" y="106"/>
                  </a:lnTo>
                  <a:lnTo>
                    <a:pt x="92" y="113"/>
                  </a:lnTo>
                  <a:lnTo>
                    <a:pt x="87" y="118"/>
                  </a:lnTo>
                  <a:lnTo>
                    <a:pt x="85" y="125"/>
                  </a:lnTo>
                  <a:lnTo>
                    <a:pt x="85" y="132"/>
                  </a:lnTo>
                  <a:lnTo>
                    <a:pt x="89" y="139"/>
                  </a:lnTo>
                  <a:lnTo>
                    <a:pt x="94" y="144"/>
                  </a:lnTo>
                  <a:lnTo>
                    <a:pt x="99" y="149"/>
                  </a:lnTo>
                  <a:lnTo>
                    <a:pt x="118" y="147"/>
                  </a:lnTo>
                  <a:lnTo>
                    <a:pt x="140" y="142"/>
                  </a:lnTo>
                  <a:lnTo>
                    <a:pt x="162" y="135"/>
                  </a:lnTo>
                  <a:lnTo>
                    <a:pt x="183" y="132"/>
                  </a:lnTo>
                  <a:lnTo>
                    <a:pt x="205" y="132"/>
                  </a:lnTo>
                  <a:lnTo>
                    <a:pt x="222" y="137"/>
                  </a:lnTo>
                  <a:lnTo>
                    <a:pt x="239" y="147"/>
                  </a:lnTo>
                  <a:lnTo>
                    <a:pt x="253" y="166"/>
                  </a:lnTo>
                  <a:lnTo>
                    <a:pt x="253" y="173"/>
                  </a:lnTo>
                  <a:lnTo>
                    <a:pt x="253" y="180"/>
                  </a:lnTo>
                  <a:lnTo>
                    <a:pt x="251" y="187"/>
                  </a:lnTo>
                  <a:lnTo>
                    <a:pt x="246" y="192"/>
                  </a:lnTo>
                  <a:lnTo>
                    <a:pt x="236" y="192"/>
                  </a:lnTo>
                  <a:lnTo>
                    <a:pt x="232" y="185"/>
                  </a:lnTo>
                  <a:lnTo>
                    <a:pt x="227" y="178"/>
                  </a:lnTo>
                  <a:lnTo>
                    <a:pt x="217" y="175"/>
                  </a:lnTo>
                  <a:lnTo>
                    <a:pt x="191" y="175"/>
                  </a:lnTo>
                  <a:lnTo>
                    <a:pt x="159" y="180"/>
                  </a:lnTo>
                  <a:lnTo>
                    <a:pt x="130" y="183"/>
                  </a:lnTo>
                  <a:lnTo>
                    <a:pt x="101" y="187"/>
                  </a:lnTo>
                  <a:lnTo>
                    <a:pt x="72" y="187"/>
                  </a:lnTo>
                  <a:lnTo>
                    <a:pt x="46" y="180"/>
                  </a:lnTo>
                  <a:lnTo>
                    <a:pt x="22" y="168"/>
                  </a:lnTo>
                  <a:lnTo>
                    <a:pt x="5" y="144"/>
                  </a:lnTo>
                  <a:lnTo>
                    <a:pt x="0" y="125"/>
                  </a:lnTo>
                  <a:lnTo>
                    <a:pt x="0" y="106"/>
                  </a:lnTo>
                  <a:lnTo>
                    <a:pt x="7" y="86"/>
                  </a:lnTo>
                  <a:lnTo>
                    <a:pt x="17" y="69"/>
                  </a:lnTo>
                  <a:lnTo>
                    <a:pt x="29" y="57"/>
                  </a:lnTo>
                  <a:lnTo>
                    <a:pt x="41" y="48"/>
                  </a:lnTo>
                  <a:lnTo>
                    <a:pt x="53" y="41"/>
                  </a:lnTo>
                  <a:lnTo>
                    <a:pt x="68" y="36"/>
                  </a:lnTo>
                  <a:lnTo>
                    <a:pt x="85" y="33"/>
                  </a:lnTo>
                  <a:lnTo>
                    <a:pt x="99" y="31"/>
                  </a:lnTo>
                  <a:lnTo>
                    <a:pt x="116" y="29"/>
                  </a:lnTo>
                  <a:lnTo>
                    <a:pt x="133" y="29"/>
                  </a:lnTo>
                  <a:lnTo>
                    <a:pt x="145" y="33"/>
                  </a:lnTo>
                  <a:lnTo>
                    <a:pt x="154" y="36"/>
                  </a:lnTo>
                  <a:lnTo>
                    <a:pt x="166" y="41"/>
                  </a:lnTo>
                  <a:lnTo>
                    <a:pt x="179" y="45"/>
                  </a:lnTo>
                  <a:lnTo>
                    <a:pt x="188" y="33"/>
                  </a:lnTo>
                  <a:lnTo>
                    <a:pt x="200" y="21"/>
                  </a:lnTo>
                  <a:lnTo>
                    <a:pt x="215" y="14"/>
                  </a:lnTo>
                  <a:lnTo>
                    <a:pt x="229" y="7"/>
                  </a:lnTo>
                  <a:lnTo>
                    <a:pt x="244" y="2"/>
                  </a:lnTo>
                  <a:lnTo>
                    <a:pt x="260" y="0"/>
                  </a:lnTo>
                  <a:lnTo>
                    <a:pt x="275" y="0"/>
                  </a:lnTo>
                  <a:lnTo>
                    <a:pt x="292" y="2"/>
                  </a:lnTo>
                  <a:lnTo>
                    <a:pt x="309" y="7"/>
                  </a:lnTo>
                  <a:lnTo>
                    <a:pt x="328" y="17"/>
                  </a:lnTo>
                  <a:lnTo>
                    <a:pt x="342" y="29"/>
                  </a:lnTo>
                  <a:lnTo>
                    <a:pt x="354" y="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9" name="Freeform 52"/>
            <p:cNvSpPr>
              <a:spLocks/>
            </p:cNvSpPr>
            <p:nvPr/>
          </p:nvSpPr>
          <p:spPr bwMode="auto">
            <a:xfrm>
              <a:off x="3324" y="927"/>
              <a:ext cx="238" cy="463"/>
            </a:xfrm>
            <a:custGeom>
              <a:avLst/>
              <a:gdLst>
                <a:gd name="T0" fmla="*/ 24 w 304"/>
                <a:gd name="T1" fmla="*/ 2 h 593"/>
                <a:gd name="T2" fmla="*/ 23 w 304"/>
                <a:gd name="T3" fmla="*/ 2 h 593"/>
                <a:gd name="T4" fmla="*/ 23 w 304"/>
                <a:gd name="T5" fmla="*/ 4 h 593"/>
                <a:gd name="T6" fmla="*/ 25 w 304"/>
                <a:gd name="T7" fmla="*/ 4 h 593"/>
                <a:gd name="T8" fmla="*/ 25 w 304"/>
                <a:gd name="T9" fmla="*/ 7 h 593"/>
                <a:gd name="T10" fmla="*/ 25 w 304"/>
                <a:gd name="T11" fmla="*/ 8 h 593"/>
                <a:gd name="T12" fmla="*/ 23 w 304"/>
                <a:gd name="T13" fmla="*/ 9 h 593"/>
                <a:gd name="T14" fmla="*/ 22 w 304"/>
                <a:gd name="T15" fmla="*/ 7 h 593"/>
                <a:gd name="T16" fmla="*/ 18 w 304"/>
                <a:gd name="T17" fmla="*/ 9 h 593"/>
                <a:gd name="T18" fmla="*/ 14 w 304"/>
                <a:gd name="T19" fmla="*/ 14 h 593"/>
                <a:gd name="T20" fmla="*/ 10 w 304"/>
                <a:gd name="T21" fmla="*/ 19 h 593"/>
                <a:gd name="T22" fmla="*/ 8 w 304"/>
                <a:gd name="T23" fmla="*/ 25 h 593"/>
                <a:gd name="T24" fmla="*/ 5 w 304"/>
                <a:gd name="T25" fmla="*/ 34 h 593"/>
                <a:gd name="T26" fmla="*/ 7 w 304"/>
                <a:gd name="T27" fmla="*/ 46 h 593"/>
                <a:gd name="T28" fmla="*/ 9 w 304"/>
                <a:gd name="T29" fmla="*/ 53 h 593"/>
                <a:gd name="T30" fmla="*/ 11 w 304"/>
                <a:gd name="T31" fmla="*/ 55 h 593"/>
                <a:gd name="T32" fmla="*/ 13 w 304"/>
                <a:gd name="T33" fmla="*/ 57 h 593"/>
                <a:gd name="T34" fmla="*/ 16 w 304"/>
                <a:gd name="T35" fmla="*/ 59 h 593"/>
                <a:gd name="T36" fmla="*/ 20 w 304"/>
                <a:gd name="T37" fmla="*/ 59 h 593"/>
                <a:gd name="T38" fmla="*/ 23 w 304"/>
                <a:gd name="T39" fmla="*/ 57 h 593"/>
                <a:gd name="T40" fmla="*/ 27 w 304"/>
                <a:gd name="T41" fmla="*/ 57 h 593"/>
                <a:gd name="T42" fmla="*/ 31 w 304"/>
                <a:gd name="T43" fmla="*/ 55 h 593"/>
                <a:gd name="T44" fmla="*/ 34 w 304"/>
                <a:gd name="T45" fmla="*/ 55 h 593"/>
                <a:gd name="T46" fmla="*/ 34 w 304"/>
                <a:gd name="T47" fmla="*/ 55 h 593"/>
                <a:gd name="T48" fmla="*/ 31 w 304"/>
                <a:gd name="T49" fmla="*/ 57 h 593"/>
                <a:gd name="T50" fmla="*/ 27 w 304"/>
                <a:gd name="T51" fmla="*/ 62 h 593"/>
                <a:gd name="T52" fmla="*/ 23 w 304"/>
                <a:gd name="T53" fmla="*/ 64 h 593"/>
                <a:gd name="T54" fmla="*/ 16 w 304"/>
                <a:gd name="T55" fmla="*/ 64 h 593"/>
                <a:gd name="T56" fmla="*/ 10 w 304"/>
                <a:gd name="T57" fmla="*/ 62 h 593"/>
                <a:gd name="T58" fmla="*/ 5 w 304"/>
                <a:gd name="T59" fmla="*/ 56 h 593"/>
                <a:gd name="T60" fmla="*/ 2 w 304"/>
                <a:gd name="T61" fmla="*/ 48 h 593"/>
                <a:gd name="T62" fmla="*/ 2 w 304"/>
                <a:gd name="T63" fmla="*/ 41 h 593"/>
                <a:gd name="T64" fmla="*/ 2 w 304"/>
                <a:gd name="T65" fmla="*/ 32 h 593"/>
                <a:gd name="T66" fmla="*/ 4 w 304"/>
                <a:gd name="T67" fmla="*/ 21 h 593"/>
                <a:gd name="T68" fmla="*/ 10 w 304"/>
                <a:gd name="T69" fmla="*/ 12 h 593"/>
                <a:gd name="T70" fmla="*/ 18 w 304"/>
                <a:gd name="T71" fmla="*/ 4 h 593"/>
                <a:gd name="T72" fmla="*/ 23 w 304"/>
                <a:gd name="T73" fmla="*/ 2 h 593"/>
                <a:gd name="T74" fmla="*/ 23 w 304"/>
                <a:gd name="T75" fmla="*/ 0 h 5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04"/>
                <a:gd name="T115" fmla="*/ 0 h 593"/>
                <a:gd name="T116" fmla="*/ 304 w 304"/>
                <a:gd name="T117" fmla="*/ 593 h 59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04" h="593">
                  <a:moveTo>
                    <a:pt x="217" y="3"/>
                  </a:moveTo>
                  <a:lnTo>
                    <a:pt x="219" y="10"/>
                  </a:lnTo>
                  <a:lnTo>
                    <a:pt x="217" y="17"/>
                  </a:lnTo>
                  <a:lnTo>
                    <a:pt x="214" y="25"/>
                  </a:lnTo>
                  <a:lnTo>
                    <a:pt x="212" y="32"/>
                  </a:lnTo>
                  <a:lnTo>
                    <a:pt x="217" y="37"/>
                  </a:lnTo>
                  <a:lnTo>
                    <a:pt x="224" y="41"/>
                  </a:lnTo>
                  <a:lnTo>
                    <a:pt x="229" y="44"/>
                  </a:lnTo>
                  <a:lnTo>
                    <a:pt x="231" y="51"/>
                  </a:lnTo>
                  <a:lnTo>
                    <a:pt x="231" y="61"/>
                  </a:lnTo>
                  <a:lnTo>
                    <a:pt x="231" y="68"/>
                  </a:lnTo>
                  <a:lnTo>
                    <a:pt x="229" y="75"/>
                  </a:lnTo>
                  <a:lnTo>
                    <a:pt x="226" y="85"/>
                  </a:lnTo>
                  <a:lnTo>
                    <a:pt x="214" y="80"/>
                  </a:lnTo>
                  <a:lnTo>
                    <a:pt x="207" y="70"/>
                  </a:lnTo>
                  <a:lnTo>
                    <a:pt x="200" y="61"/>
                  </a:lnTo>
                  <a:lnTo>
                    <a:pt x="186" y="58"/>
                  </a:lnTo>
                  <a:lnTo>
                    <a:pt x="164" y="80"/>
                  </a:lnTo>
                  <a:lnTo>
                    <a:pt x="145" y="102"/>
                  </a:lnTo>
                  <a:lnTo>
                    <a:pt x="128" y="126"/>
                  </a:lnTo>
                  <a:lnTo>
                    <a:pt x="111" y="150"/>
                  </a:lnTo>
                  <a:lnTo>
                    <a:pt x="96" y="174"/>
                  </a:lnTo>
                  <a:lnTo>
                    <a:pt x="82" y="200"/>
                  </a:lnTo>
                  <a:lnTo>
                    <a:pt x="70" y="227"/>
                  </a:lnTo>
                  <a:lnTo>
                    <a:pt x="58" y="253"/>
                  </a:lnTo>
                  <a:lnTo>
                    <a:pt x="51" y="311"/>
                  </a:lnTo>
                  <a:lnTo>
                    <a:pt x="53" y="369"/>
                  </a:lnTo>
                  <a:lnTo>
                    <a:pt x="60" y="424"/>
                  </a:lnTo>
                  <a:lnTo>
                    <a:pt x="75" y="477"/>
                  </a:lnTo>
                  <a:lnTo>
                    <a:pt x="82" y="489"/>
                  </a:lnTo>
                  <a:lnTo>
                    <a:pt x="92" y="501"/>
                  </a:lnTo>
                  <a:lnTo>
                    <a:pt x="99" y="513"/>
                  </a:lnTo>
                  <a:lnTo>
                    <a:pt x="111" y="523"/>
                  </a:lnTo>
                  <a:lnTo>
                    <a:pt x="120" y="530"/>
                  </a:lnTo>
                  <a:lnTo>
                    <a:pt x="133" y="537"/>
                  </a:lnTo>
                  <a:lnTo>
                    <a:pt x="147" y="542"/>
                  </a:lnTo>
                  <a:lnTo>
                    <a:pt x="161" y="542"/>
                  </a:lnTo>
                  <a:lnTo>
                    <a:pt x="181" y="545"/>
                  </a:lnTo>
                  <a:lnTo>
                    <a:pt x="200" y="542"/>
                  </a:lnTo>
                  <a:lnTo>
                    <a:pt x="217" y="537"/>
                  </a:lnTo>
                  <a:lnTo>
                    <a:pt x="234" y="530"/>
                  </a:lnTo>
                  <a:lnTo>
                    <a:pt x="251" y="525"/>
                  </a:lnTo>
                  <a:lnTo>
                    <a:pt x="267" y="518"/>
                  </a:lnTo>
                  <a:lnTo>
                    <a:pt x="284" y="513"/>
                  </a:lnTo>
                  <a:lnTo>
                    <a:pt x="301" y="511"/>
                  </a:lnTo>
                  <a:lnTo>
                    <a:pt x="304" y="513"/>
                  </a:lnTo>
                  <a:lnTo>
                    <a:pt x="304" y="516"/>
                  </a:lnTo>
                  <a:lnTo>
                    <a:pt x="304" y="518"/>
                  </a:lnTo>
                  <a:lnTo>
                    <a:pt x="304" y="521"/>
                  </a:lnTo>
                  <a:lnTo>
                    <a:pt x="284" y="537"/>
                  </a:lnTo>
                  <a:lnTo>
                    <a:pt x="265" y="554"/>
                  </a:lnTo>
                  <a:lnTo>
                    <a:pt x="246" y="569"/>
                  </a:lnTo>
                  <a:lnTo>
                    <a:pt x="224" y="578"/>
                  </a:lnTo>
                  <a:lnTo>
                    <a:pt x="202" y="588"/>
                  </a:lnTo>
                  <a:lnTo>
                    <a:pt x="178" y="593"/>
                  </a:lnTo>
                  <a:lnTo>
                    <a:pt x="154" y="593"/>
                  </a:lnTo>
                  <a:lnTo>
                    <a:pt x="128" y="588"/>
                  </a:lnTo>
                  <a:lnTo>
                    <a:pt x="92" y="574"/>
                  </a:lnTo>
                  <a:lnTo>
                    <a:pt x="63" y="550"/>
                  </a:lnTo>
                  <a:lnTo>
                    <a:pt x="41" y="523"/>
                  </a:lnTo>
                  <a:lnTo>
                    <a:pt x="27" y="489"/>
                  </a:lnTo>
                  <a:lnTo>
                    <a:pt x="14" y="453"/>
                  </a:lnTo>
                  <a:lnTo>
                    <a:pt x="7" y="417"/>
                  </a:lnTo>
                  <a:lnTo>
                    <a:pt x="2" y="379"/>
                  </a:lnTo>
                  <a:lnTo>
                    <a:pt x="0" y="342"/>
                  </a:lnTo>
                  <a:lnTo>
                    <a:pt x="7" y="292"/>
                  </a:lnTo>
                  <a:lnTo>
                    <a:pt x="19" y="246"/>
                  </a:lnTo>
                  <a:lnTo>
                    <a:pt x="39" y="200"/>
                  </a:lnTo>
                  <a:lnTo>
                    <a:pt x="63" y="159"/>
                  </a:lnTo>
                  <a:lnTo>
                    <a:pt x="92" y="118"/>
                  </a:lnTo>
                  <a:lnTo>
                    <a:pt x="125" y="80"/>
                  </a:lnTo>
                  <a:lnTo>
                    <a:pt x="161" y="41"/>
                  </a:lnTo>
                  <a:lnTo>
                    <a:pt x="198" y="5"/>
                  </a:lnTo>
                  <a:lnTo>
                    <a:pt x="202" y="3"/>
                  </a:lnTo>
                  <a:lnTo>
                    <a:pt x="207" y="0"/>
                  </a:lnTo>
                  <a:lnTo>
                    <a:pt x="212" y="0"/>
                  </a:lnTo>
                  <a:lnTo>
                    <a:pt x="217"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90" name="Freeform 53"/>
            <p:cNvSpPr>
              <a:spLocks/>
            </p:cNvSpPr>
            <p:nvPr/>
          </p:nvSpPr>
          <p:spPr bwMode="auto">
            <a:xfrm>
              <a:off x="3742" y="938"/>
              <a:ext cx="100" cy="246"/>
            </a:xfrm>
            <a:custGeom>
              <a:avLst/>
              <a:gdLst>
                <a:gd name="T0" fmla="*/ 11 w 128"/>
                <a:gd name="T1" fmla="*/ 2 h 315"/>
                <a:gd name="T2" fmla="*/ 13 w 128"/>
                <a:gd name="T3" fmla="*/ 5 h 315"/>
                <a:gd name="T4" fmla="*/ 14 w 128"/>
                <a:gd name="T5" fmla="*/ 9 h 315"/>
                <a:gd name="T6" fmla="*/ 13 w 128"/>
                <a:gd name="T7" fmla="*/ 14 h 315"/>
                <a:gd name="T8" fmla="*/ 13 w 128"/>
                <a:gd name="T9" fmla="*/ 18 h 315"/>
                <a:gd name="T10" fmla="*/ 10 w 128"/>
                <a:gd name="T11" fmla="*/ 20 h 315"/>
                <a:gd name="T12" fmla="*/ 9 w 128"/>
                <a:gd name="T13" fmla="*/ 21 h 315"/>
                <a:gd name="T14" fmla="*/ 8 w 128"/>
                <a:gd name="T15" fmla="*/ 23 h 315"/>
                <a:gd name="T16" fmla="*/ 6 w 128"/>
                <a:gd name="T17" fmla="*/ 25 h 315"/>
                <a:gd name="T18" fmla="*/ 5 w 128"/>
                <a:gd name="T19" fmla="*/ 27 h 315"/>
                <a:gd name="T20" fmla="*/ 4 w 128"/>
                <a:gd name="T21" fmla="*/ 29 h 315"/>
                <a:gd name="T22" fmla="*/ 3 w 128"/>
                <a:gd name="T23" fmla="*/ 31 h 315"/>
                <a:gd name="T24" fmla="*/ 4 w 128"/>
                <a:gd name="T25" fmla="*/ 34 h 315"/>
                <a:gd name="T26" fmla="*/ 3 w 128"/>
                <a:gd name="T27" fmla="*/ 34 h 315"/>
                <a:gd name="T28" fmla="*/ 3 w 128"/>
                <a:gd name="T29" fmla="*/ 34 h 315"/>
                <a:gd name="T30" fmla="*/ 2 w 128"/>
                <a:gd name="T31" fmla="*/ 34 h 315"/>
                <a:gd name="T32" fmla="*/ 2 w 128"/>
                <a:gd name="T33" fmla="*/ 34 h 315"/>
                <a:gd name="T34" fmla="*/ 2 w 128"/>
                <a:gd name="T35" fmla="*/ 32 h 315"/>
                <a:gd name="T36" fmla="*/ 0 w 128"/>
                <a:gd name="T37" fmla="*/ 28 h 315"/>
                <a:gd name="T38" fmla="*/ 2 w 128"/>
                <a:gd name="T39" fmla="*/ 25 h 315"/>
                <a:gd name="T40" fmla="*/ 2 w 128"/>
                <a:gd name="T41" fmla="*/ 23 h 315"/>
                <a:gd name="T42" fmla="*/ 4 w 128"/>
                <a:gd name="T43" fmla="*/ 20 h 315"/>
                <a:gd name="T44" fmla="*/ 6 w 128"/>
                <a:gd name="T45" fmla="*/ 16 h 315"/>
                <a:gd name="T46" fmla="*/ 8 w 128"/>
                <a:gd name="T47" fmla="*/ 12 h 315"/>
                <a:gd name="T48" fmla="*/ 8 w 128"/>
                <a:gd name="T49" fmla="*/ 7 h 315"/>
                <a:gd name="T50" fmla="*/ 7 w 128"/>
                <a:gd name="T51" fmla="*/ 5 h 315"/>
                <a:gd name="T52" fmla="*/ 6 w 128"/>
                <a:gd name="T53" fmla="*/ 4 h 315"/>
                <a:gd name="T54" fmla="*/ 5 w 128"/>
                <a:gd name="T55" fmla="*/ 2 h 315"/>
                <a:gd name="T56" fmla="*/ 4 w 128"/>
                <a:gd name="T57" fmla="*/ 2 h 315"/>
                <a:gd name="T58" fmla="*/ 4 w 128"/>
                <a:gd name="T59" fmla="*/ 2 h 315"/>
                <a:gd name="T60" fmla="*/ 4 w 128"/>
                <a:gd name="T61" fmla="*/ 2 h 315"/>
                <a:gd name="T62" fmla="*/ 5 w 128"/>
                <a:gd name="T63" fmla="*/ 0 h 315"/>
                <a:gd name="T64" fmla="*/ 5 w 128"/>
                <a:gd name="T65" fmla="*/ 0 h 315"/>
                <a:gd name="T66" fmla="*/ 7 w 128"/>
                <a:gd name="T67" fmla="*/ 2 h 315"/>
                <a:gd name="T68" fmla="*/ 9 w 128"/>
                <a:gd name="T69" fmla="*/ 2 h 315"/>
                <a:gd name="T70" fmla="*/ 10 w 128"/>
                <a:gd name="T71" fmla="*/ 2 h 315"/>
                <a:gd name="T72" fmla="*/ 11 w 128"/>
                <a:gd name="T73" fmla="*/ 2 h 31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8"/>
                <a:gd name="T112" fmla="*/ 0 h 315"/>
                <a:gd name="T113" fmla="*/ 128 w 128"/>
                <a:gd name="T114" fmla="*/ 315 h 31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8" h="315">
                  <a:moveTo>
                    <a:pt x="103" y="22"/>
                  </a:moveTo>
                  <a:lnTo>
                    <a:pt x="120" y="55"/>
                  </a:lnTo>
                  <a:lnTo>
                    <a:pt x="128" y="91"/>
                  </a:lnTo>
                  <a:lnTo>
                    <a:pt x="123" y="130"/>
                  </a:lnTo>
                  <a:lnTo>
                    <a:pt x="108" y="166"/>
                  </a:lnTo>
                  <a:lnTo>
                    <a:pt x="96" y="183"/>
                  </a:lnTo>
                  <a:lnTo>
                    <a:pt x="82" y="197"/>
                  </a:lnTo>
                  <a:lnTo>
                    <a:pt x="67" y="214"/>
                  </a:lnTo>
                  <a:lnTo>
                    <a:pt x="53" y="229"/>
                  </a:lnTo>
                  <a:lnTo>
                    <a:pt x="41" y="248"/>
                  </a:lnTo>
                  <a:lnTo>
                    <a:pt x="34" y="265"/>
                  </a:lnTo>
                  <a:lnTo>
                    <a:pt x="31" y="286"/>
                  </a:lnTo>
                  <a:lnTo>
                    <a:pt x="36" y="308"/>
                  </a:lnTo>
                  <a:lnTo>
                    <a:pt x="31" y="313"/>
                  </a:lnTo>
                  <a:lnTo>
                    <a:pt x="26" y="315"/>
                  </a:lnTo>
                  <a:lnTo>
                    <a:pt x="22" y="315"/>
                  </a:lnTo>
                  <a:lnTo>
                    <a:pt x="17" y="315"/>
                  </a:lnTo>
                  <a:lnTo>
                    <a:pt x="2" y="289"/>
                  </a:lnTo>
                  <a:lnTo>
                    <a:pt x="0" y="260"/>
                  </a:lnTo>
                  <a:lnTo>
                    <a:pt x="5" y="234"/>
                  </a:lnTo>
                  <a:lnTo>
                    <a:pt x="14" y="207"/>
                  </a:lnTo>
                  <a:lnTo>
                    <a:pt x="38" y="176"/>
                  </a:lnTo>
                  <a:lnTo>
                    <a:pt x="58" y="142"/>
                  </a:lnTo>
                  <a:lnTo>
                    <a:pt x="70" y="106"/>
                  </a:lnTo>
                  <a:lnTo>
                    <a:pt x="70" y="67"/>
                  </a:lnTo>
                  <a:lnTo>
                    <a:pt x="65" y="53"/>
                  </a:lnTo>
                  <a:lnTo>
                    <a:pt x="55" y="36"/>
                  </a:lnTo>
                  <a:lnTo>
                    <a:pt x="46" y="24"/>
                  </a:lnTo>
                  <a:lnTo>
                    <a:pt x="34" y="12"/>
                  </a:lnTo>
                  <a:lnTo>
                    <a:pt x="36" y="7"/>
                  </a:lnTo>
                  <a:lnTo>
                    <a:pt x="38" y="2"/>
                  </a:lnTo>
                  <a:lnTo>
                    <a:pt x="43" y="0"/>
                  </a:lnTo>
                  <a:lnTo>
                    <a:pt x="48" y="0"/>
                  </a:lnTo>
                  <a:lnTo>
                    <a:pt x="63" y="5"/>
                  </a:lnTo>
                  <a:lnTo>
                    <a:pt x="77" y="7"/>
                  </a:lnTo>
                  <a:lnTo>
                    <a:pt x="91" y="12"/>
                  </a:lnTo>
                  <a:lnTo>
                    <a:pt x="103"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91" name="Freeform 54"/>
            <p:cNvSpPr>
              <a:spLocks/>
            </p:cNvSpPr>
            <p:nvPr/>
          </p:nvSpPr>
          <p:spPr bwMode="auto">
            <a:xfrm>
              <a:off x="3845" y="942"/>
              <a:ext cx="138" cy="369"/>
            </a:xfrm>
            <a:custGeom>
              <a:avLst/>
              <a:gdLst>
                <a:gd name="T0" fmla="*/ 19 w 176"/>
                <a:gd name="T1" fmla="*/ 20 h 472"/>
                <a:gd name="T2" fmla="*/ 20 w 176"/>
                <a:gd name="T3" fmla="*/ 25 h 472"/>
                <a:gd name="T4" fmla="*/ 19 w 176"/>
                <a:gd name="T5" fmla="*/ 32 h 472"/>
                <a:gd name="T6" fmla="*/ 17 w 176"/>
                <a:gd name="T7" fmla="*/ 38 h 472"/>
                <a:gd name="T8" fmla="*/ 15 w 176"/>
                <a:gd name="T9" fmla="*/ 44 h 472"/>
                <a:gd name="T10" fmla="*/ 13 w 176"/>
                <a:gd name="T11" fmla="*/ 45 h 472"/>
                <a:gd name="T12" fmla="*/ 12 w 176"/>
                <a:gd name="T13" fmla="*/ 46 h 472"/>
                <a:gd name="T14" fmla="*/ 10 w 176"/>
                <a:gd name="T15" fmla="*/ 47 h 472"/>
                <a:gd name="T16" fmla="*/ 8 w 176"/>
                <a:gd name="T17" fmla="*/ 48 h 472"/>
                <a:gd name="T18" fmla="*/ 7 w 176"/>
                <a:gd name="T19" fmla="*/ 49 h 472"/>
                <a:gd name="T20" fmla="*/ 5 w 176"/>
                <a:gd name="T21" fmla="*/ 49 h 472"/>
                <a:gd name="T22" fmla="*/ 3 w 176"/>
                <a:gd name="T23" fmla="*/ 51 h 472"/>
                <a:gd name="T24" fmla="*/ 2 w 176"/>
                <a:gd name="T25" fmla="*/ 52 h 472"/>
                <a:gd name="T26" fmla="*/ 0 w 176"/>
                <a:gd name="T27" fmla="*/ 52 h 472"/>
                <a:gd name="T28" fmla="*/ 2 w 176"/>
                <a:gd name="T29" fmla="*/ 49 h 472"/>
                <a:gd name="T30" fmla="*/ 2 w 176"/>
                <a:gd name="T31" fmla="*/ 48 h 472"/>
                <a:gd name="T32" fmla="*/ 4 w 176"/>
                <a:gd name="T33" fmla="*/ 46 h 472"/>
                <a:gd name="T34" fmla="*/ 5 w 176"/>
                <a:gd name="T35" fmla="*/ 45 h 472"/>
                <a:gd name="T36" fmla="*/ 8 w 176"/>
                <a:gd name="T37" fmla="*/ 41 h 472"/>
                <a:gd name="T38" fmla="*/ 10 w 176"/>
                <a:gd name="T39" fmla="*/ 35 h 472"/>
                <a:gd name="T40" fmla="*/ 12 w 176"/>
                <a:gd name="T41" fmla="*/ 30 h 472"/>
                <a:gd name="T42" fmla="*/ 13 w 176"/>
                <a:gd name="T43" fmla="*/ 23 h 472"/>
                <a:gd name="T44" fmla="*/ 13 w 176"/>
                <a:gd name="T45" fmla="*/ 18 h 472"/>
                <a:gd name="T46" fmla="*/ 12 w 176"/>
                <a:gd name="T47" fmla="*/ 13 h 472"/>
                <a:gd name="T48" fmla="*/ 9 w 176"/>
                <a:gd name="T49" fmla="*/ 7 h 472"/>
                <a:gd name="T50" fmla="*/ 7 w 176"/>
                <a:gd name="T51" fmla="*/ 2 h 472"/>
                <a:gd name="T52" fmla="*/ 6 w 176"/>
                <a:gd name="T53" fmla="*/ 2 h 472"/>
                <a:gd name="T54" fmla="*/ 6 w 176"/>
                <a:gd name="T55" fmla="*/ 2 h 472"/>
                <a:gd name="T56" fmla="*/ 6 w 176"/>
                <a:gd name="T57" fmla="*/ 2 h 472"/>
                <a:gd name="T58" fmla="*/ 6 w 176"/>
                <a:gd name="T59" fmla="*/ 2 h 472"/>
                <a:gd name="T60" fmla="*/ 8 w 176"/>
                <a:gd name="T61" fmla="*/ 0 h 472"/>
                <a:gd name="T62" fmla="*/ 10 w 176"/>
                <a:gd name="T63" fmla="*/ 2 h 472"/>
                <a:gd name="T64" fmla="*/ 12 w 176"/>
                <a:gd name="T65" fmla="*/ 2 h 472"/>
                <a:gd name="T66" fmla="*/ 13 w 176"/>
                <a:gd name="T67" fmla="*/ 4 h 472"/>
                <a:gd name="T68" fmla="*/ 15 w 176"/>
                <a:gd name="T69" fmla="*/ 8 h 472"/>
                <a:gd name="T70" fmla="*/ 16 w 176"/>
                <a:gd name="T71" fmla="*/ 11 h 472"/>
                <a:gd name="T72" fmla="*/ 19 w 176"/>
                <a:gd name="T73" fmla="*/ 16 h 472"/>
                <a:gd name="T74" fmla="*/ 19 w 176"/>
                <a:gd name="T75" fmla="*/ 20 h 4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76"/>
                <a:gd name="T115" fmla="*/ 0 h 472"/>
                <a:gd name="T116" fmla="*/ 176 w 176"/>
                <a:gd name="T117" fmla="*/ 472 h 4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76" h="472">
                  <a:moveTo>
                    <a:pt x="171" y="176"/>
                  </a:moveTo>
                  <a:lnTo>
                    <a:pt x="176" y="233"/>
                  </a:lnTo>
                  <a:lnTo>
                    <a:pt x="171" y="291"/>
                  </a:lnTo>
                  <a:lnTo>
                    <a:pt x="155" y="347"/>
                  </a:lnTo>
                  <a:lnTo>
                    <a:pt x="126" y="395"/>
                  </a:lnTo>
                  <a:lnTo>
                    <a:pt x="114" y="409"/>
                  </a:lnTo>
                  <a:lnTo>
                    <a:pt x="102" y="421"/>
                  </a:lnTo>
                  <a:lnTo>
                    <a:pt x="90" y="431"/>
                  </a:lnTo>
                  <a:lnTo>
                    <a:pt x="75" y="440"/>
                  </a:lnTo>
                  <a:lnTo>
                    <a:pt x="61" y="450"/>
                  </a:lnTo>
                  <a:lnTo>
                    <a:pt x="46" y="457"/>
                  </a:lnTo>
                  <a:lnTo>
                    <a:pt x="29" y="464"/>
                  </a:lnTo>
                  <a:lnTo>
                    <a:pt x="15" y="472"/>
                  </a:lnTo>
                  <a:lnTo>
                    <a:pt x="0" y="472"/>
                  </a:lnTo>
                  <a:lnTo>
                    <a:pt x="5" y="455"/>
                  </a:lnTo>
                  <a:lnTo>
                    <a:pt x="17" y="440"/>
                  </a:lnTo>
                  <a:lnTo>
                    <a:pt x="34" y="426"/>
                  </a:lnTo>
                  <a:lnTo>
                    <a:pt x="46" y="409"/>
                  </a:lnTo>
                  <a:lnTo>
                    <a:pt x="75" y="366"/>
                  </a:lnTo>
                  <a:lnTo>
                    <a:pt x="94" y="320"/>
                  </a:lnTo>
                  <a:lnTo>
                    <a:pt x="106" y="269"/>
                  </a:lnTo>
                  <a:lnTo>
                    <a:pt x="111" y="216"/>
                  </a:lnTo>
                  <a:lnTo>
                    <a:pt x="109" y="163"/>
                  </a:lnTo>
                  <a:lnTo>
                    <a:pt x="99" y="113"/>
                  </a:lnTo>
                  <a:lnTo>
                    <a:pt x="82" y="65"/>
                  </a:lnTo>
                  <a:lnTo>
                    <a:pt x="61" y="19"/>
                  </a:lnTo>
                  <a:lnTo>
                    <a:pt x="58" y="14"/>
                  </a:lnTo>
                  <a:lnTo>
                    <a:pt x="56" y="9"/>
                  </a:lnTo>
                  <a:lnTo>
                    <a:pt x="56" y="7"/>
                  </a:lnTo>
                  <a:lnTo>
                    <a:pt x="56" y="2"/>
                  </a:lnTo>
                  <a:lnTo>
                    <a:pt x="70" y="0"/>
                  </a:lnTo>
                  <a:lnTo>
                    <a:pt x="85" y="7"/>
                  </a:lnTo>
                  <a:lnTo>
                    <a:pt x="99" y="21"/>
                  </a:lnTo>
                  <a:lnTo>
                    <a:pt x="114" y="33"/>
                  </a:lnTo>
                  <a:lnTo>
                    <a:pt x="133" y="67"/>
                  </a:lnTo>
                  <a:lnTo>
                    <a:pt x="150" y="101"/>
                  </a:lnTo>
                  <a:lnTo>
                    <a:pt x="164" y="137"/>
                  </a:lnTo>
                  <a:lnTo>
                    <a:pt x="171" y="17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92" name="Freeform 55"/>
            <p:cNvSpPr>
              <a:spLocks/>
            </p:cNvSpPr>
            <p:nvPr/>
          </p:nvSpPr>
          <p:spPr bwMode="auto">
            <a:xfrm>
              <a:off x="3433" y="974"/>
              <a:ext cx="136" cy="186"/>
            </a:xfrm>
            <a:custGeom>
              <a:avLst/>
              <a:gdLst>
                <a:gd name="T0" fmla="*/ 20 w 173"/>
                <a:gd name="T1" fmla="*/ 0 h 238"/>
                <a:gd name="T2" fmla="*/ 19 w 173"/>
                <a:gd name="T3" fmla="*/ 2 h 238"/>
                <a:gd name="T4" fmla="*/ 17 w 173"/>
                <a:gd name="T5" fmla="*/ 3 h 238"/>
                <a:gd name="T6" fmla="*/ 16 w 173"/>
                <a:gd name="T7" fmla="*/ 5 h 238"/>
                <a:gd name="T8" fmla="*/ 15 w 173"/>
                <a:gd name="T9" fmla="*/ 6 h 238"/>
                <a:gd name="T10" fmla="*/ 13 w 173"/>
                <a:gd name="T11" fmla="*/ 7 h 238"/>
                <a:gd name="T12" fmla="*/ 12 w 173"/>
                <a:gd name="T13" fmla="*/ 8 h 238"/>
                <a:gd name="T14" fmla="*/ 10 w 173"/>
                <a:gd name="T15" fmla="*/ 10 h 238"/>
                <a:gd name="T16" fmla="*/ 10 w 173"/>
                <a:gd name="T17" fmla="*/ 11 h 238"/>
                <a:gd name="T18" fmla="*/ 8 w 173"/>
                <a:gd name="T19" fmla="*/ 13 h 238"/>
                <a:gd name="T20" fmla="*/ 8 w 173"/>
                <a:gd name="T21" fmla="*/ 13 h 238"/>
                <a:gd name="T22" fmla="*/ 7 w 173"/>
                <a:gd name="T23" fmla="*/ 15 h 238"/>
                <a:gd name="T24" fmla="*/ 6 w 173"/>
                <a:gd name="T25" fmla="*/ 16 h 238"/>
                <a:gd name="T26" fmla="*/ 6 w 173"/>
                <a:gd name="T27" fmla="*/ 17 h 238"/>
                <a:gd name="T28" fmla="*/ 6 w 173"/>
                <a:gd name="T29" fmla="*/ 18 h 238"/>
                <a:gd name="T30" fmla="*/ 7 w 173"/>
                <a:gd name="T31" fmla="*/ 19 h 238"/>
                <a:gd name="T32" fmla="*/ 8 w 173"/>
                <a:gd name="T33" fmla="*/ 20 h 238"/>
                <a:gd name="T34" fmla="*/ 9 w 173"/>
                <a:gd name="T35" fmla="*/ 20 h 238"/>
                <a:gd name="T36" fmla="*/ 10 w 173"/>
                <a:gd name="T37" fmla="*/ 21 h 238"/>
                <a:gd name="T38" fmla="*/ 12 w 173"/>
                <a:gd name="T39" fmla="*/ 21 h 238"/>
                <a:gd name="T40" fmla="*/ 13 w 173"/>
                <a:gd name="T41" fmla="*/ 21 h 238"/>
                <a:gd name="T42" fmla="*/ 15 w 173"/>
                <a:gd name="T43" fmla="*/ 21 h 238"/>
                <a:gd name="T44" fmla="*/ 16 w 173"/>
                <a:gd name="T45" fmla="*/ 22 h 238"/>
                <a:gd name="T46" fmla="*/ 17 w 173"/>
                <a:gd name="T47" fmla="*/ 22 h 238"/>
                <a:gd name="T48" fmla="*/ 19 w 173"/>
                <a:gd name="T49" fmla="*/ 21 h 238"/>
                <a:gd name="T50" fmla="*/ 19 w 173"/>
                <a:gd name="T51" fmla="*/ 22 h 238"/>
                <a:gd name="T52" fmla="*/ 19 w 173"/>
                <a:gd name="T53" fmla="*/ 23 h 238"/>
                <a:gd name="T54" fmla="*/ 19 w 173"/>
                <a:gd name="T55" fmla="*/ 23 h 238"/>
                <a:gd name="T56" fmla="*/ 19 w 173"/>
                <a:gd name="T57" fmla="*/ 23 h 238"/>
                <a:gd name="T58" fmla="*/ 17 w 173"/>
                <a:gd name="T59" fmla="*/ 25 h 238"/>
                <a:gd name="T60" fmla="*/ 16 w 173"/>
                <a:gd name="T61" fmla="*/ 25 h 238"/>
                <a:gd name="T62" fmla="*/ 15 w 173"/>
                <a:gd name="T63" fmla="*/ 26 h 238"/>
                <a:gd name="T64" fmla="*/ 13 w 173"/>
                <a:gd name="T65" fmla="*/ 26 h 238"/>
                <a:gd name="T66" fmla="*/ 12 w 173"/>
                <a:gd name="T67" fmla="*/ 26 h 238"/>
                <a:gd name="T68" fmla="*/ 10 w 173"/>
                <a:gd name="T69" fmla="*/ 26 h 238"/>
                <a:gd name="T70" fmla="*/ 8 w 173"/>
                <a:gd name="T71" fmla="*/ 26 h 238"/>
                <a:gd name="T72" fmla="*/ 6 w 173"/>
                <a:gd name="T73" fmla="*/ 25 h 238"/>
                <a:gd name="T74" fmla="*/ 5 w 173"/>
                <a:gd name="T75" fmla="*/ 25 h 238"/>
                <a:gd name="T76" fmla="*/ 4 w 173"/>
                <a:gd name="T77" fmla="*/ 23 h 238"/>
                <a:gd name="T78" fmla="*/ 2 w 173"/>
                <a:gd name="T79" fmla="*/ 23 h 238"/>
                <a:gd name="T80" fmla="*/ 2 w 173"/>
                <a:gd name="T81" fmla="*/ 21 h 238"/>
                <a:gd name="T82" fmla="*/ 2 w 173"/>
                <a:gd name="T83" fmla="*/ 20 h 238"/>
                <a:gd name="T84" fmla="*/ 0 w 173"/>
                <a:gd name="T85" fmla="*/ 17 h 238"/>
                <a:gd name="T86" fmla="*/ 2 w 173"/>
                <a:gd name="T87" fmla="*/ 16 h 238"/>
                <a:gd name="T88" fmla="*/ 2 w 173"/>
                <a:gd name="T89" fmla="*/ 14 h 238"/>
                <a:gd name="T90" fmla="*/ 3 w 173"/>
                <a:gd name="T91" fmla="*/ 13 h 238"/>
                <a:gd name="T92" fmla="*/ 5 w 173"/>
                <a:gd name="T93" fmla="*/ 10 h 238"/>
                <a:gd name="T94" fmla="*/ 7 w 173"/>
                <a:gd name="T95" fmla="*/ 9 h 238"/>
                <a:gd name="T96" fmla="*/ 8 w 173"/>
                <a:gd name="T97" fmla="*/ 7 h 238"/>
                <a:gd name="T98" fmla="*/ 10 w 173"/>
                <a:gd name="T99" fmla="*/ 5 h 238"/>
                <a:gd name="T100" fmla="*/ 13 w 173"/>
                <a:gd name="T101" fmla="*/ 4 h 238"/>
                <a:gd name="T102" fmla="*/ 15 w 173"/>
                <a:gd name="T103" fmla="*/ 2 h 238"/>
                <a:gd name="T104" fmla="*/ 17 w 173"/>
                <a:gd name="T105" fmla="*/ 2 h 238"/>
                <a:gd name="T106" fmla="*/ 17 w 173"/>
                <a:gd name="T107" fmla="*/ 2 h 238"/>
                <a:gd name="T108" fmla="*/ 18 w 173"/>
                <a:gd name="T109" fmla="*/ 2 h 238"/>
                <a:gd name="T110" fmla="*/ 19 w 173"/>
                <a:gd name="T111" fmla="*/ 0 h 238"/>
                <a:gd name="T112" fmla="*/ 20 w 173"/>
                <a:gd name="T113" fmla="*/ 0 h 23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73"/>
                <a:gd name="T172" fmla="*/ 0 h 238"/>
                <a:gd name="T173" fmla="*/ 173 w 173"/>
                <a:gd name="T174" fmla="*/ 238 h 23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73" h="238">
                  <a:moveTo>
                    <a:pt x="173" y="0"/>
                  </a:moveTo>
                  <a:lnTo>
                    <a:pt x="168" y="17"/>
                  </a:lnTo>
                  <a:lnTo>
                    <a:pt x="154" y="29"/>
                  </a:lnTo>
                  <a:lnTo>
                    <a:pt x="139" y="41"/>
                  </a:lnTo>
                  <a:lnTo>
                    <a:pt x="127" y="55"/>
                  </a:lnTo>
                  <a:lnTo>
                    <a:pt x="115" y="65"/>
                  </a:lnTo>
                  <a:lnTo>
                    <a:pt x="106" y="74"/>
                  </a:lnTo>
                  <a:lnTo>
                    <a:pt x="94" y="86"/>
                  </a:lnTo>
                  <a:lnTo>
                    <a:pt x="84" y="98"/>
                  </a:lnTo>
                  <a:lnTo>
                    <a:pt x="74" y="110"/>
                  </a:lnTo>
                  <a:lnTo>
                    <a:pt x="67" y="122"/>
                  </a:lnTo>
                  <a:lnTo>
                    <a:pt x="60" y="135"/>
                  </a:lnTo>
                  <a:lnTo>
                    <a:pt x="53" y="149"/>
                  </a:lnTo>
                  <a:lnTo>
                    <a:pt x="53" y="159"/>
                  </a:lnTo>
                  <a:lnTo>
                    <a:pt x="58" y="166"/>
                  </a:lnTo>
                  <a:lnTo>
                    <a:pt x="65" y="173"/>
                  </a:lnTo>
                  <a:lnTo>
                    <a:pt x="70" y="180"/>
                  </a:lnTo>
                  <a:lnTo>
                    <a:pt x="79" y="185"/>
                  </a:lnTo>
                  <a:lnTo>
                    <a:pt x="89" y="190"/>
                  </a:lnTo>
                  <a:lnTo>
                    <a:pt x="101" y="195"/>
                  </a:lnTo>
                  <a:lnTo>
                    <a:pt x="113" y="197"/>
                  </a:lnTo>
                  <a:lnTo>
                    <a:pt x="125" y="200"/>
                  </a:lnTo>
                  <a:lnTo>
                    <a:pt x="137" y="202"/>
                  </a:lnTo>
                  <a:lnTo>
                    <a:pt x="149" y="202"/>
                  </a:lnTo>
                  <a:lnTo>
                    <a:pt x="161" y="200"/>
                  </a:lnTo>
                  <a:lnTo>
                    <a:pt x="166" y="204"/>
                  </a:lnTo>
                  <a:lnTo>
                    <a:pt x="168" y="207"/>
                  </a:lnTo>
                  <a:lnTo>
                    <a:pt x="168" y="212"/>
                  </a:lnTo>
                  <a:lnTo>
                    <a:pt x="166" y="216"/>
                  </a:lnTo>
                  <a:lnTo>
                    <a:pt x="154" y="226"/>
                  </a:lnTo>
                  <a:lnTo>
                    <a:pt x="142" y="233"/>
                  </a:lnTo>
                  <a:lnTo>
                    <a:pt x="127" y="236"/>
                  </a:lnTo>
                  <a:lnTo>
                    <a:pt x="113" y="238"/>
                  </a:lnTo>
                  <a:lnTo>
                    <a:pt x="99" y="238"/>
                  </a:lnTo>
                  <a:lnTo>
                    <a:pt x="84" y="238"/>
                  </a:lnTo>
                  <a:lnTo>
                    <a:pt x="70" y="236"/>
                  </a:lnTo>
                  <a:lnTo>
                    <a:pt x="58" y="233"/>
                  </a:lnTo>
                  <a:lnTo>
                    <a:pt x="43" y="228"/>
                  </a:lnTo>
                  <a:lnTo>
                    <a:pt x="31" y="219"/>
                  </a:lnTo>
                  <a:lnTo>
                    <a:pt x="19" y="209"/>
                  </a:lnTo>
                  <a:lnTo>
                    <a:pt x="7" y="195"/>
                  </a:lnTo>
                  <a:lnTo>
                    <a:pt x="2" y="178"/>
                  </a:lnTo>
                  <a:lnTo>
                    <a:pt x="0" y="159"/>
                  </a:lnTo>
                  <a:lnTo>
                    <a:pt x="2" y="142"/>
                  </a:lnTo>
                  <a:lnTo>
                    <a:pt x="12" y="125"/>
                  </a:lnTo>
                  <a:lnTo>
                    <a:pt x="26" y="108"/>
                  </a:lnTo>
                  <a:lnTo>
                    <a:pt x="43" y="91"/>
                  </a:lnTo>
                  <a:lnTo>
                    <a:pt x="60" y="77"/>
                  </a:lnTo>
                  <a:lnTo>
                    <a:pt x="74" y="62"/>
                  </a:lnTo>
                  <a:lnTo>
                    <a:pt x="91" y="48"/>
                  </a:lnTo>
                  <a:lnTo>
                    <a:pt x="108" y="33"/>
                  </a:lnTo>
                  <a:lnTo>
                    <a:pt x="127" y="19"/>
                  </a:lnTo>
                  <a:lnTo>
                    <a:pt x="144" y="4"/>
                  </a:lnTo>
                  <a:lnTo>
                    <a:pt x="152" y="4"/>
                  </a:lnTo>
                  <a:lnTo>
                    <a:pt x="156" y="2"/>
                  </a:lnTo>
                  <a:lnTo>
                    <a:pt x="164" y="0"/>
                  </a:lnTo>
                  <a:lnTo>
                    <a:pt x="17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93" name="Freeform 56"/>
            <p:cNvSpPr>
              <a:spLocks/>
            </p:cNvSpPr>
            <p:nvPr/>
          </p:nvSpPr>
          <p:spPr bwMode="auto">
            <a:xfrm>
              <a:off x="3601" y="1017"/>
              <a:ext cx="60" cy="43"/>
            </a:xfrm>
            <a:custGeom>
              <a:avLst/>
              <a:gdLst>
                <a:gd name="T0" fmla="*/ 9 w 77"/>
                <a:gd name="T1" fmla="*/ 4 h 55"/>
                <a:gd name="T2" fmla="*/ 9 w 77"/>
                <a:gd name="T3" fmla="*/ 5 h 55"/>
                <a:gd name="T4" fmla="*/ 9 w 77"/>
                <a:gd name="T5" fmla="*/ 5 h 55"/>
                <a:gd name="T6" fmla="*/ 7 w 77"/>
                <a:gd name="T7" fmla="*/ 5 h 55"/>
                <a:gd name="T8" fmla="*/ 7 w 77"/>
                <a:gd name="T9" fmla="*/ 6 h 55"/>
                <a:gd name="T10" fmla="*/ 7 w 77"/>
                <a:gd name="T11" fmla="*/ 5 h 55"/>
                <a:gd name="T12" fmla="*/ 5 w 77"/>
                <a:gd name="T13" fmla="*/ 5 h 55"/>
                <a:gd name="T14" fmla="*/ 4 w 77"/>
                <a:gd name="T15" fmla="*/ 4 h 55"/>
                <a:gd name="T16" fmla="*/ 2 w 77"/>
                <a:gd name="T17" fmla="*/ 4 h 55"/>
                <a:gd name="T18" fmla="*/ 2 w 77"/>
                <a:gd name="T19" fmla="*/ 4 h 55"/>
                <a:gd name="T20" fmla="*/ 2 w 77"/>
                <a:gd name="T21" fmla="*/ 4 h 55"/>
                <a:gd name="T22" fmla="*/ 2 w 77"/>
                <a:gd name="T23" fmla="*/ 3 h 55"/>
                <a:gd name="T24" fmla="*/ 0 w 77"/>
                <a:gd name="T25" fmla="*/ 3 h 55"/>
                <a:gd name="T26" fmla="*/ 0 w 77"/>
                <a:gd name="T27" fmla="*/ 2 h 55"/>
                <a:gd name="T28" fmla="*/ 2 w 77"/>
                <a:gd name="T29" fmla="*/ 2 h 55"/>
                <a:gd name="T30" fmla="*/ 2 w 77"/>
                <a:gd name="T31" fmla="*/ 2 h 55"/>
                <a:gd name="T32" fmla="*/ 2 w 77"/>
                <a:gd name="T33" fmla="*/ 2 h 55"/>
                <a:gd name="T34" fmla="*/ 2 w 77"/>
                <a:gd name="T35" fmla="*/ 2 h 55"/>
                <a:gd name="T36" fmla="*/ 3 w 77"/>
                <a:gd name="T37" fmla="*/ 0 h 55"/>
                <a:gd name="T38" fmla="*/ 4 w 77"/>
                <a:gd name="T39" fmla="*/ 0 h 55"/>
                <a:gd name="T40" fmla="*/ 5 w 77"/>
                <a:gd name="T41" fmla="*/ 2 h 55"/>
                <a:gd name="T42" fmla="*/ 7 w 77"/>
                <a:gd name="T43" fmla="*/ 2 h 55"/>
                <a:gd name="T44" fmla="*/ 7 w 77"/>
                <a:gd name="T45" fmla="*/ 2 h 55"/>
                <a:gd name="T46" fmla="*/ 7 w 77"/>
                <a:gd name="T47" fmla="*/ 3 h 55"/>
                <a:gd name="T48" fmla="*/ 9 w 77"/>
                <a:gd name="T49" fmla="*/ 4 h 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7"/>
                <a:gd name="T76" fmla="*/ 0 h 55"/>
                <a:gd name="T77" fmla="*/ 77 w 77"/>
                <a:gd name="T78" fmla="*/ 55 h 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7" h="55">
                  <a:moveTo>
                    <a:pt x="77" y="36"/>
                  </a:moveTo>
                  <a:lnTo>
                    <a:pt x="77" y="41"/>
                  </a:lnTo>
                  <a:lnTo>
                    <a:pt x="77" y="46"/>
                  </a:lnTo>
                  <a:lnTo>
                    <a:pt x="75" y="51"/>
                  </a:lnTo>
                  <a:lnTo>
                    <a:pt x="72" y="55"/>
                  </a:lnTo>
                  <a:lnTo>
                    <a:pt x="60" y="48"/>
                  </a:lnTo>
                  <a:lnTo>
                    <a:pt x="51" y="41"/>
                  </a:lnTo>
                  <a:lnTo>
                    <a:pt x="39" y="34"/>
                  </a:lnTo>
                  <a:lnTo>
                    <a:pt x="27" y="34"/>
                  </a:lnTo>
                  <a:lnTo>
                    <a:pt x="19" y="34"/>
                  </a:lnTo>
                  <a:lnTo>
                    <a:pt x="15" y="34"/>
                  </a:lnTo>
                  <a:lnTo>
                    <a:pt x="7" y="31"/>
                  </a:lnTo>
                  <a:lnTo>
                    <a:pt x="0" y="29"/>
                  </a:lnTo>
                  <a:lnTo>
                    <a:pt x="0" y="22"/>
                  </a:lnTo>
                  <a:lnTo>
                    <a:pt x="5" y="17"/>
                  </a:lnTo>
                  <a:lnTo>
                    <a:pt x="10" y="12"/>
                  </a:lnTo>
                  <a:lnTo>
                    <a:pt x="15" y="5"/>
                  </a:lnTo>
                  <a:lnTo>
                    <a:pt x="24" y="2"/>
                  </a:lnTo>
                  <a:lnTo>
                    <a:pt x="34" y="0"/>
                  </a:lnTo>
                  <a:lnTo>
                    <a:pt x="41" y="0"/>
                  </a:lnTo>
                  <a:lnTo>
                    <a:pt x="51" y="5"/>
                  </a:lnTo>
                  <a:lnTo>
                    <a:pt x="60" y="12"/>
                  </a:lnTo>
                  <a:lnTo>
                    <a:pt x="68" y="19"/>
                  </a:lnTo>
                  <a:lnTo>
                    <a:pt x="75" y="27"/>
                  </a:lnTo>
                  <a:lnTo>
                    <a:pt x="77"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94" name="Freeform 57"/>
            <p:cNvSpPr>
              <a:spLocks/>
            </p:cNvSpPr>
            <p:nvPr/>
          </p:nvSpPr>
          <p:spPr bwMode="auto">
            <a:xfrm>
              <a:off x="3435" y="1179"/>
              <a:ext cx="81" cy="53"/>
            </a:xfrm>
            <a:custGeom>
              <a:avLst/>
              <a:gdLst>
                <a:gd name="T0" fmla="*/ 5 w 104"/>
                <a:gd name="T1" fmla="*/ 2 h 68"/>
                <a:gd name="T2" fmla="*/ 7 w 104"/>
                <a:gd name="T3" fmla="*/ 2 h 68"/>
                <a:gd name="T4" fmla="*/ 9 w 104"/>
                <a:gd name="T5" fmla="*/ 2 h 68"/>
                <a:gd name="T6" fmla="*/ 11 w 104"/>
                <a:gd name="T7" fmla="*/ 2 h 68"/>
                <a:gd name="T8" fmla="*/ 11 w 104"/>
                <a:gd name="T9" fmla="*/ 4 h 68"/>
                <a:gd name="T10" fmla="*/ 10 w 104"/>
                <a:gd name="T11" fmla="*/ 4 h 68"/>
                <a:gd name="T12" fmla="*/ 9 w 104"/>
                <a:gd name="T13" fmla="*/ 5 h 68"/>
                <a:gd name="T14" fmla="*/ 9 w 104"/>
                <a:gd name="T15" fmla="*/ 5 h 68"/>
                <a:gd name="T16" fmla="*/ 7 w 104"/>
                <a:gd name="T17" fmla="*/ 7 h 68"/>
                <a:gd name="T18" fmla="*/ 7 w 104"/>
                <a:gd name="T19" fmla="*/ 7 h 68"/>
                <a:gd name="T20" fmla="*/ 5 w 104"/>
                <a:gd name="T21" fmla="*/ 7 h 68"/>
                <a:gd name="T22" fmla="*/ 4 w 104"/>
                <a:gd name="T23" fmla="*/ 7 h 68"/>
                <a:gd name="T24" fmla="*/ 3 w 104"/>
                <a:gd name="T25" fmla="*/ 7 h 68"/>
                <a:gd name="T26" fmla="*/ 2 w 104"/>
                <a:gd name="T27" fmla="*/ 7 h 68"/>
                <a:gd name="T28" fmla="*/ 2 w 104"/>
                <a:gd name="T29" fmla="*/ 5 h 68"/>
                <a:gd name="T30" fmla="*/ 2 w 104"/>
                <a:gd name="T31" fmla="*/ 5 h 68"/>
                <a:gd name="T32" fmla="*/ 2 w 104"/>
                <a:gd name="T33" fmla="*/ 5 h 68"/>
                <a:gd name="T34" fmla="*/ 0 w 104"/>
                <a:gd name="T35" fmla="*/ 4 h 68"/>
                <a:gd name="T36" fmla="*/ 0 w 104"/>
                <a:gd name="T37" fmla="*/ 2 h 68"/>
                <a:gd name="T38" fmla="*/ 0 w 104"/>
                <a:gd name="T39" fmla="*/ 2 h 68"/>
                <a:gd name="T40" fmla="*/ 0 w 104"/>
                <a:gd name="T41" fmla="*/ 2 h 68"/>
                <a:gd name="T42" fmla="*/ 2 w 104"/>
                <a:gd name="T43" fmla="*/ 0 h 68"/>
                <a:gd name="T44" fmla="*/ 2 w 104"/>
                <a:gd name="T45" fmla="*/ 2 h 68"/>
                <a:gd name="T46" fmla="*/ 4 w 104"/>
                <a:gd name="T47" fmla="*/ 2 h 68"/>
                <a:gd name="T48" fmla="*/ 5 w 104"/>
                <a:gd name="T49" fmla="*/ 2 h 6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4"/>
                <a:gd name="T76" fmla="*/ 0 h 68"/>
                <a:gd name="T77" fmla="*/ 104 w 104"/>
                <a:gd name="T78" fmla="*/ 68 h 6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4" h="68">
                  <a:moveTo>
                    <a:pt x="51" y="19"/>
                  </a:moveTo>
                  <a:lnTo>
                    <a:pt x="68" y="22"/>
                  </a:lnTo>
                  <a:lnTo>
                    <a:pt x="84" y="19"/>
                  </a:lnTo>
                  <a:lnTo>
                    <a:pt x="99" y="22"/>
                  </a:lnTo>
                  <a:lnTo>
                    <a:pt x="104" y="39"/>
                  </a:lnTo>
                  <a:lnTo>
                    <a:pt x="97" y="44"/>
                  </a:lnTo>
                  <a:lnTo>
                    <a:pt x="87" y="51"/>
                  </a:lnTo>
                  <a:lnTo>
                    <a:pt x="80" y="56"/>
                  </a:lnTo>
                  <a:lnTo>
                    <a:pt x="72" y="60"/>
                  </a:lnTo>
                  <a:lnTo>
                    <a:pt x="63" y="65"/>
                  </a:lnTo>
                  <a:lnTo>
                    <a:pt x="53" y="68"/>
                  </a:lnTo>
                  <a:lnTo>
                    <a:pt x="44" y="68"/>
                  </a:lnTo>
                  <a:lnTo>
                    <a:pt x="31" y="65"/>
                  </a:lnTo>
                  <a:lnTo>
                    <a:pt x="22" y="63"/>
                  </a:lnTo>
                  <a:lnTo>
                    <a:pt x="15" y="58"/>
                  </a:lnTo>
                  <a:lnTo>
                    <a:pt x="7" y="53"/>
                  </a:lnTo>
                  <a:lnTo>
                    <a:pt x="3" y="46"/>
                  </a:lnTo>
                  <a:lnTo>
                    <a:pt x="0" y="36"/>
                  </a:lnTo>
                  <a:lnTo>
                    <a:pt x="0" y="24"/>
                  </a:lnTo>
                  <a:lnTo>
                    <a:pt x="0" y="12"/>
                  </a:lnTo>
                  <a:lnTo>
                    <a:pt x="0" y="3"/>
                  </a:lnTo>
                  <a:lnTo>
                    <a:pt x="15" y="0"/>
                  </a:lnTo>
                  <a:lnTo>
                    <a:pt x="27" y="7"/>
                  </a:lnTo>
                  <a:lnTo>
                    <a:pt x="36" y="17"/>
                  </a:lnTo>
                  <a:lnTo>
                    <a:pt x="51"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95" name="Freeform 58"/>
            <p:cNvSpPr>
              <a:spLocks/>
            </p:cNvSpPr>
            <p:nvPr/>
          </p:nvSpPr>
          <p:spPr bwMode="auto">
            <a:xfrm>
              <a:off x="3727" y="1192"/>
              <a:ext cx="99" cy="107"/>
            </a:xfrm>
            <a:custGeom>
              <a:avLst/>
              <a:gdLst>
                <a:gd name="T0" fmla="*/ 13 w 127"/>
                <a:gd name="T1" fmla="*/ 2 h 137"/>
                <a:gd name="T2" fmla="*/ 14 w 127"/>
                <a:gd name="T3" fmla="*/ 4 h 137"/>
                <a:gd name="T4" fmla="*/ 13 w 127"/>
                <a:gd name="T5" fmla="*/ 5 h 137"/>
                <a:gd name="T6" fmla="*/ 12 w 127"/>
                <a:gd name="T7" fmla="*/ 7 h 137"/>
                <a:gd name="T8" fmla="*/ 12 w 127"/>
                <a:gd name="T9" fmla="*/ 9 h 137"/>
                <a:gd name="T10" fmla="*/ 11 w 127"/>
                <a:gd name="T11" fmla="*/ 9 h 137"/>
                <a:gd name="T12" fmla="*/ 9 w 127"/>
                <a:gd name="T13" fmla="*/ 11 h 137"/>
                <a:gd name="T14" fmla="*/ 9 w 127"/>
                <a:gd name="T15" fmla="*/ 12 h 137"/>
                <a:gd name="T16" fmla="*/ 7 w 127"/>
                <a:gd name="T17" fmla="*/ 13 h 137"/>
                <a:gd name="T18" fmla="*/ 5 w 127"/>
                <a:gd name="T19" fmla="*/ 14 h 137"/>
                <a:gd name="T20" fmla="*/ 4 w 127"/>
                <a:gd name="T21" fmla="*/ 14 h 137"/>
                <a:gd name="T22" fmla="*/ 2 w 127"/>
                <a:gd name="T23" fmla="*/ 16 h 137"/>
                <a:gd name="T24" fmla="*/ 2 w 127"/>
                <a:gd name="T25" fmla="*/ 16 h 137"/>
                <a:gd name="T26" fmla="*/ 2 w 127"/>
                <a:gd name="T27" fmla="*/ 14 h 137"/>
                <a:gd name="T28" fmla="*/ 0 w 127"/>
                <a:gd name="T29" fmla="*/ 14 h 137"/>
                <a:gd name="T30" fmla="*/ 0 w 127"/>
                <a:gd name="T31" fmla="*/ 14 h 137"/>
                <a:gd name="T32" fmla="*/ 0 w 127"/>
                <a:gd name="T33" fmla="*/ 14 h 137"/>
                <a:gd name="T34" fmla="*/ 2 w 127"/>
                <a:gd name="T35" fmla="*/ 12 h 137"/>
                <a:gd name="T36" fmla="*/ 2 w 127"/>
                <a:gd name="T37" fmla="*/ 12 h 137"/>
                <a:gd name="T38" fmla="*/ 3 w 127"/>
                <a:gd name="T39" fmla="*/ 12 h 137"/>
                <a:gd name="T40" fmla="*/ 4 w 127"/>
                <a:gd name="T41" fmla="*/ 11 h 137"/>
                <a:gd name="T42" fmla="*/ 5 w 127"/>
                <a:gd name="T43" fmla="*/ 9 h 137"/>
                <a:gd name="T44" fmla="*/ 7 w 127"/>
                <a:gd name="T45" fmla="*/ 9 h 137"/>
                <a:gd name="T46" fmla="*/ 7 w 127"/>
                <a:gd name="T47" fmla="*/ 7 h 137"/>
                <a:gd name="T48" fmla="*/ 7 w 127"/>
                <a:gd name="T49" fmla="*/ 7 h 137"/>
                <a:gd name="T50" fmla="*/ 7 w 127"/>
                <a:gd name="T51" fmla="*/ 5 h 137"/>
                <a:gd name="T52" fmla="*/ 7 w 127"/>
                <a:gd name="T53" fmla="*/ 4 h 137"/>
                <a:gd name="T54" fmla="*/ 7 w 127"/>
                <a:gd name="T55" fmla="*/ 4 h 137"/>
                <a:gd name="T56" fmla="*/ 7 w 127"/>
                <a:gd name="T57" fmla="*/ 3 h 137"/>
                <a:gd name="T58" fmla="*/ 5 w 127"/>
                <a:gd name="T59" fmla="*/ 3 h 137"/>
                <a:gd name="T60" fmla="*/ 5 w 127"/>
                <a:gd name="T61" fmla="*/ 3 h 137"/>
                <a:gd name="T62" fmla="*/ 4 w 127"/>
                <a:gd name="T63" fmla="*/ 3 h 137"/>
                <a:gd name="T64" fmla="*/ 4 w 127"/>
                <a:gd name="T65" fmla="*/ 2 h 137"/>
                <a:gd name="T66" fmla="*/ 4 w 127"/>
                <a:gd name="T67" fmla="*/ 2 h 137"/>
                <a:gd name="T68" fmla="*/ 5 w 127"/>
                <a:gd name="T69" fmla="*/ 2 h 137"/>
                <a:gd name="T70" fmla="*/ 7 w 127"/>
                <a:gd name="T71" fmla="*/ 0 h 137"/>
                <a:gd name="T72" fmla="*/ 7 w 127"/>
                <a:gd name="T73" fmla="*/ 0 h 137"/>
                <a:gd name="T74" fmla="*/ 9 w 127"/>
                <a:gd name="T75" fmla="*/ 2 h 137"/>
                <a:gd name="T76" fmla="*/ 11 w 127"/>
                <a:gd name="T77" fmla="*/ 2 h 137"/>
                <a:gd name="T78" fmla="*/ 12 w 127"/>
                <a:gd name="T79" fmla="*/ 2 h 137"/>
                <a:gd name="T80" fmla="*/ 13 w 127"/>
                <a:gd name="T81" fmla="*/ 2 h 13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7"/>
                <a:gd name="T124" fmla="*/ 0 h 137"/>
                <a:gd name="T125" fmla="*/ 127 w 127"/>
                <a:gd name="T126" fmla="*/ 137 h 13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7" h="137">
                  <a:moveTo>
                    <a:pt x="125" y="27"/>
                  </a:moveTo>
                  <a:lnTo>
                    <a:pt x="127" y="41"/>
                  </a:lnTo>
                  <a:lnTo>
                    <a:pt x="125" y="55"/>
                  </a:lnTo>
                  <a:lnTo>
                    <a:pt x="120" y="70"/>
                  </a:lnTo>
                  <a:lnTo>
                    <a:pt x="113" y="82"/>
                  </a:lnTo>
                  <a:lnTo>
                    <a:pt x="103" y="94"/>
                  </a:lnTo>
                  <a:lnTo>
                    <a:pt x="91" y="104"/>
                  </a:lnTo>
                  <a:lnTo>
                    <a:pt x="79" y="113"/>
                  </a:lnTo>
                  <a:lnTo>
                    <a:pt x="67" y="123"/>
                  </a:lnTo>
                  <a:lnTo>
                    <a:pt x="53" y="130"/>
                  </a:lnTo>
                  <a:lnTo>
                    <a:pt x="38" y="135"/>
                  </a:lnTo>
                  <a:lnTo>
                    <a:pt x="21" y="137"/>
                  </a:lnTo>
                  <a:lnTo>
                    <a:pt x="4" y="137"/>
                  </a:lnTo>
                  <a:lnTo>
                    <a:pt x="2" y="135"/>
                  </a:lnTo>
                  <a:lnTo>
                    <a:pt x="0" y="130"/>
                  </a:lnTo>
                  <a:lnTo>
                    <a:pt x="0" y="128"/>
                  </a:lnTo>
                  <a:lnTo>
                    <a:pt x="0" y="125"/>
                  </a:lnTo>
                  <a:lnTo>
                    <a:pt x="12" y="120"/>
                  </a:lnTo>
                  <a:lnTo>
                    <a:pt x="21" y="116"/>
                  </a:lnTo>
                  <a:lnTo>
                    <a:pt x="33" y="108"/>
                  </a:lnTo>
                  <a:lnTo>
                    <a:pt x="43" y="101"/>
                  </a:lnTo>
                  <a:lnTo>
                    <a:pt x="53" y="92"/>
                  </a:lnTo>
                  <a:lnTo>
                    <a:pt x="60" y="84"/>
                  </a:lnTo>
                  <a:lnTo>
                    <a:pt x="67" y="72"/>
                  </a:lnTo>
                  <a:lnTo>
                    <a:pt x="74" y="63"/>
                  </a:lnTo>
                  <a:lnTo>
                    <a:pt x="74" y="53"/>
                  </a:lnTo>
                  <a:lnTo>
                    <a:pt x="74" y="43"/>
                  </a:lnTo>
                  <a:lnTo>
                    <a:pt x="72" y="36"/>
                  </a:lnTo>
                  <a:lnTo>
                    <a:pt x="65" y="31"/>
                  </a:lnTo>
                  <a:lnTo>
                    <a:pt x="55" y="31"/>
                  </a:lnTo>
                  <a:lnTo>
                    <a:pt x="48" y="31"/>
                  </a:lnTo>
                  <a:lnTo>
                    <a:pt x="38" y="29"/>
                  </a:lnTo>
                  <a:lnTo>
                    <a:pt x="36" y="19"/>
                  </a:lnTo>
                  <a:lnTo>
                    <a:pt x="43" y="10"/>
                  </a:lnTo>
                  <a:lnTo>
                    <a:pt x="53" y="5"/>
                  </a:lnTo>
                  <a:lnTo>
                    <a:pt x="62" y="0"/>
                  </a:lnTo>
                  <a:lnTo>
                    <a:pt x="74" y="0"/>
                  </a:lnTo>
                  <a:lnTo>
                    <a:pt x="89" y="2"/>
                  </a:lnTo>
                  <a:lnTo>
                    <a:pt x="103" y="7"/>
                  </a:lnTo>
                  <a:lnTo>
                    <a:pt x="115" y="14"/>
                  </a:lnTo>
                  <a:lnTo>
                    <a:pt x="125"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grpSp>
      <p:pic>
        <p:nvPicPr>
          <p:cNvPr id="6148" name="Picture 18" descr="PowerPoint10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9000" y="539737"/>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Rectangle 3"/>
          <p:cNvSpPr txBox="1">
            <a:spLocks noChangeArrowheads="1"/>
          </p:cNvSpPr>
          <p:nvPr/>
        </p:nvSpPr>
        <p:spPr bwMode="auto">
          <a:xfrm>
            <a:off x="919413" y="933098"/>
            <a:ext cx="4038600" cy="4525963"/>
          </a:xfrm>
          <a:prstGeom prst="rect">
            <a:avLst/>
          </a:prstGeom>
          <a:noFill/>
          <a:ln w="9525">
            <a:noFill/>
            <a:miter lim="800000"/>
            <a:headEnd/>
            <a:tailEnd/>
          </a:ln>
        </p:spPr>
        <p:txBody>
          <a:bodyPr/>
          <a:lstStyle/>
          <a:p>
            <a:pPr marL="342900" indent="-342900">
              <a:spcBef>
                <a:spcPct val="20000"/>
              </a:spcBef>
              <a:buFontTx/>
              <a:buChar char="•"/>
              <a:defRPr/>
            </a:pPr>
            <a:r>
              <a:rPr lang="en-US" sz="2000" b="1" kern="0" dirty="0">
                <a:solidFill>
                  <a:srgbClr val="000000"/>
                </a:solidFill>
                <a:latin typeface="Tahoma"/>
              </a:rPr>
              <a:t>“I’m a PowerPoint </a:t>
            </a:r>
            <a:r>
              <a:rPr lang="en-US" sz="2000" b="1" i="1" kern="0" dirty="0">
                <a:solidFill>
                  <a:srgbClr val="000000"/>
                </a:solidFill>
                <a:latin typeface="Tahoma"/>
              </a:rPr>
              <a:t>Wiz</a:t>
            </a:r>
            <a:r>
              <a:rPr lang="en-US" sz="2000" b="1" kern="0" dirty="0">
                <a:solidFill>
                  <a:srgbClr val="000000"/>
                </a:solidFill>
                <a:latin typeface="Tahoma"/>
              </a:rPr>
              <a:t>! I don’t need no </a:t>
            </a:r>
            <a:r>
              <a:rPr lang="en-US" sz="2000" b="1" i="1" kern="0" dirty="0" err="1">
                <a:solidFill>
                  <a:srgbClr val="000000"/>
                </a:solidFill>
                <a:latin typeface="Tahoma"/>
              </a:rPr>
              <a:t>steenking</a:t>
            </a:r>
            <a:r>
              <a:rPr lang="en-US" sz="2000" b="1" kern="0" dirty="0">
                <a:solidFill>
                  <a:srgbClr val="000000"/>
                </a:solidFill>
                <a:latin typeface="Tahoma"/>
              </a:rPr>
              <a:t> template”</a:t>
            </a:r>
          </a:p>
          <a:p>
            <a:pPr marL="742950" lvl="1" indent="-285750">
              <a:spcBef>
                <a:spcPct val="20000"/>
              </a:spcBef>
              <a:buFontTx/>
              <a:buChar char="–"/>
              <a:defRPr/>
            </a:pPr>
            <a:r>
              <a:rPr lang="en-US" sz="2400" b="1" kern="0" dirty="0">
                <a:solidFill>
                  <a:srgbClr val="000000"/>
                </a:solidFill>
                <a:latin typeface="Tahoma"/>
              </a:rPr>
              <a:t>Wonderful, use your own!</a:t>
            </a:r>
          </a:p>
          <a:p>
            <a:pPr marL="342900" indent="-342900">
              <a:spcBef>
                <a:spcPct val="20000"/>
              </a:spcBef>
              <a:buFontTx/>
              <a:buChar char="•"/>
              <a:defRPr/>
            </a:pPr>
            <a:r>
              <a:rPr lang="en-US" sz="2000" b="1" kern="0" dirty="0">
                <a:solidFill>
                  <a:srgbClr val="000000"/>
                </a:solidFill>
                <a:latin typeface="Tahoma"/>
              </a:rPr>
              <a:t>But! </a:t>
            </a:r>
            <a:r>
              <a:rPr lang="en-US" sz="2000" b="1" i="1" kern="0" dirty="0">
                <a:solidFill>
                  <a:srgbClr val="000000"/>
                </a:solidFill>
                <a:latin typeface="Tahoma"/>
              </a:rPr>
              <a:t>Every</a:t>
            </a:r>
            <a:r>
              <a:rPr lang="en-US" sz="2000" b="1" kern="0" dirty="0">
                <a:solidFill>
                  <a:srgbClr val="000000"/>
                </a:solidFill>
                <a:latin typeface="Tahoma"/>
              </a:rPr>
              <a:t> slide of </a:t>
            </a:r>
            <a:r>
              <a:rPr lang="en-US" sz="2000" b="1" i="1" kern="0" dirty="0">
                <a:solidFill>
                  <a:srgbClr val="000000"/>
                </a:solidFill>
                <a:latin typeface="Tahoma"/>
              </a:rPr>
              <a:t>every</a:t>
            </a:r>
            <a:r>
              <a:rPr lang="en-US" sz="2000" b="1" kern="0" dirty="0">
                <a:solidFill>
                  <a:srgbClr val="000000"/>
                </a:solidFill>
                <a:latin typeface="Tahoma"/>
              </a:rPr>
              <a:t> presentation is reviewed </a:t>
            </a:r>
            <a:r>
              <a:rPr lang="en-US" sz="2000" b="1" i="1" kern="0" dirty="0">
                <a:solidFill>
                  <a:srgbClr val="000000"/>
                </a:solidFill>
                <a:latin typeface="Tahoma"/>
              </a:rPr>
              <a:t>every</a:t>
            </a:r>
            <a:r>
              <a:rPr lang="en-US" sz="2000" b="1" kern="0" dirty="0">
                <a:solidFill>
                  <a:srgbClr val="000000"/>
                </a:solidFill>
                <a:latin typeface="Tahoma"/>
              </a:rPr>
              <a:t> year; and the same comments recur, over and over:</a:t>
            </a:r>
          </a:p>
        </p:txBody>
      </p:sp>
      <p:sp>
        <p:nvSpPr>
          <p:cNvPr id="53" name="Rectangle 11"/>
          <p:cNvSpPr txBox="1">
            <a:spLocks noChangeArrowheads="1"/>
          </p:cNvSpPr>
          <p:nvPr/>
        </p:nvSpPr>
        <p:spPr>
          <a:xfrm>
            <a:off x="6101239" y="2153971"/>
            <a:ext cx="2438400" cy="3687762"/>
          </a:xfrm>
          <a:prstGeom prst="rect">
            <a:avLst/>
          </a:prstGeom>
        </p:spPr>
        <p:txBody>
          <a:bodyPr/>
          <a:lstStyle/>
          <a:p>
            <a:pPr marL="342900" indent="-342900">
              <a:spcBef>
                <a:spcPct val="25000"/>
              </a:spcBef>
              <a:buFontTx/>
              <a:buChar char="•"/>
              <a:defRPr/>
            </a:pPr>
            <a:r>
              <a:rPr lang="en-US" sz="2000" b="1" kern="0" dirty="0">
                <a:solidFill>
                  <a:srgbClr val="000000"/>
                </a:solidFill>
                <a:latin typeface="Tahoma"/>
              </a:rPr>
              <a:t>The goal is </a:t>
            </a:r>
            <a:r>
              <a:rPr lang="en-US" sz="2000" b="1" i="1" kern="0" dirty="0">
                <a:solidFill>
                  <a:srgbClr val="000000"/>
                </a:solidFill>
                <a:latin typeface="Tahoma"/>
              </a:rPr>
              <a:t>consistent quality</a:t>
            </a:r>
            <a:r>
              <a:rPr lang="en-US" sz="2000" b="1" kern="0" dirty="0">
                <a:solidFill>
                  <a:srgbClr val="000000"/>
                </a:solidFill>
                <a:latin typeface="Tahoma"/>
              </a:rPr>
              <a:t>, not </a:t>
            </a:r>
            <a:r>
              <a:rPr lang="en-US" sz="2000" b="1" i="1" kern="0" dirty="0">
                <a:solidFill>
                  <a:srgbClr val="000000"/>
                </a:solidFill>
                <a:latin typeface="Tahoma"/>
              </a:rPr>
              <a:t>uniformity</a:t>
            </a:r>
          </a:p>
        </p:txBody>
      </p:sp>
      <p:sp>
        <p:nvSpPr>
          <p:cNvPr id="54" name="AutoShape 4"/>
          <p:cNvSpPr>
            <a:spLocks noChangeArrowheads="1"/>
          </p:cNvSpPr>
          <p:nvPr/>
        </p:nvSpPr>
        <p:spPr bwMode="auto">
          <a:xfrm rot="-286661">
            <a:off x="2894552" y="4386201"/>
            <a:ext cx="2503488" cy="381000"/>
          </a:xfrm>
          <a:prstGeom prst="roundRect">
            <a:avLst>
              <a:gd name="adj" fmla="val 16667"/>
            </a:avLst>
          </a:prstGeom>
          <a:solidFill>
            <a:srgbClr val="000000"/>
          </a:solidFill>
          <a:ln w="25400" algn="ctr">
            <a:solidFill>
              <a:srgbClr val="FF0000"/>
            </a:solidFill>
            <a:round/>
            <a:headEnd/>
            <a:tailEnd/>
          </a:ln>
        </p:spPr>
        <p:txBody>
          <a:bodyPr wrap="none" anchor="ctr"/>
          <a:lstStyle/>
          <a:p>
            <a:r>
              <a:rPr lang="en-US" sz="800">
                <a:solidFill>
                  <a:srgbClr val="FFFF00"/>
                </a:solidFill>
              </a:rPr>
              <a:t>FONTS TOO SMALL</a:t>
            </a:r>
          </a:p>
        </p:txBody>
      </p:sp>
      <p:sp>
        <p:nvSpPr>
          <p:cNvPr id="55" name="AutoShape 5"/>
          <p:cNvSpPr>
            <a:spLocks noChangeArrowheads="1"/>
          </p:cNvSpPr>
          <p:nvPr/>
        </p:nvSpPr>
        <p:spPr bwMode="auto">
          <a:xfrm rot="389447">
            <a:off x="5870539" y="3998482"/>
            <a:ext cx="4953000" cy="457200"/>
          </a:xfrm>
          <a:prstGeom prst="roundRect">
            <a:avLst>
              <a:gd name="adj" fmla="val 16667"/>
            </a:avLst>
          </a:prstGeom>
          <a:gradFill rotWithShape="1">
            <a:gsLst>
              <a:gs pos="0">
                <a:schemeClr val="tx1"/>
              </a:gs>
              <a:gs pos="100000">
                <a:srgbClr val="F00000"/>
              </a:gs>
            </a:gsLst>
            <a:lin ang="0" scaled="1"/>
          </a:gradFill>
          <a:ln w="25400" algn="ctr">
            <a:solidFill>
              <a:srgbClr val="FF0000"/>
            </a:solidFill>
            <a:round/>
            <a:headEnd/>
            <a:tailEnd/>
          </a:ln>
        </p:spPr>
        <p:txBody>
          <a:bodyPr wrap="none" anchor="ctr"/>
          <a:lstStyle/>
          <a:p>
            <a:r>
              <a:rPr lang="en-US" sz="2400" b="1">
                <a:solidFill>
                  <a:srgbClr val="000000"/>
                </a:solidFill>
              </a:rPr>
              <a:t>Text and backgrounds merge</a:t>
            </a:r>
          </a:p>
        </p:txBody>
      </p:sp>
      <p:sp>
        <p:nvSpPr>
          <p:cNvPr id="56" name="AutoShape 7"/>
          <p:cNvSpPr>
            <a:spLocks noChangeArrowheads="1"/>
          </p:cNvSpPr>
          <p:nvPr/>
        </p:nvSpPr>
        <p:spPr bwMode="auto">
          <a:xfrm rot="-606143">
            <a:off x="5305493" y="5106312"/>
            <a:ext cx="4722813" cy="457200"/>
          </a:xfrm>
          <a:prstGeom prst="roundRect">
            <a:avLst>
              <a:gd name="adj" fmla="val 16667"/>
            </a:avLst>
          </a:prstGeom>
          <a:solidFill>
            <a:srgbClr val="000000"/>
          </a:solidFill>
          <a:ln w="25400" algn="ctr">
            <a:solidFill>
              <a:srgbClr val="FF0000"/>
            </a:solidFill>
            <a:round/>
            <a:headEnd/>
            <a:tailEnd/>
          </a:ln>
        </p:spPr>
        <p:txBody>
          <a:bodyPr wrap="none" anchor="ctr"/>
          <a:lstStyle/>
          <a:p>
            <a:r>
              <a:rPr lang="en-US" sz="2400" b="1" noProof="1">
                <a:solidFill>
                  <a:srgbClr val="FFFF00"/>
                </a:solidFill>
              </a:rPr>
              <a:t>Speling &amp; </a:t>
            </a:r>
            <a:r>
              <a:rPr lang="en-US" sz="2400" b="1">
                <a:solidFill>
                  <a:srgbClr val="FFFF00"/>
                </a:solidFill>
              </a:rPr>
              <a:t>errors </a:t>
            </a:r>
            <a:r>
              <a:rPr lang="en-US" sz="2400" b="1" noProof="1">
                <a:solidFill>
                  <a:srgbClr val="FFFF00"/>
                </a:solidFill>
              </a:rPr>
              <a:t>grammatical</a:t>
            </a:r>
          </a:p>
        </p:txBody>
      </p:sp>
      <p:sp>
        <p:nvSpPr>
          <p:cNvPr id="57" name="WordArt 10"/>
          <p:cNvSpPr>
            <a:spLocks noChangeArrowheads="1" noChangeShapeType="1" noTextEdit="1"/>
          </p:cNvSpPr>
          <p:nvPr/>
        </p:nvSpPr>
        <p:spPr bwMode="auto">
          <a:xfrm rot="390972">
            <a:off x="1612520" y="4544660"/>
            <a:ext cx="2133600" cy="1828800"/>
          </a:xfrm>
          <a:prstGeom prst="rect">
            <a:avLst/>
          </a:prstGeom>
        </p:spPr>
        <p:txBody>
          <a:bodyPr wrap="none" fromWordArt="1">
            <a:prstTxWarp prst="textDeflate">
              <a:avLst>
                <a:gd name="adj" fmla="val 26227"/>
              </a:avLst>
            </a:prstTxWarp>
          </a:bodyPr>
          <a:lstStyle/>
          <a:p>
            <a:r>
              <a:rPr lang="en-US" sz="3600" kern="10" dirty="0">
                <a:ln w="15875">
                  <a:solidFill>
                    <a:srgbClr val="FF0000"/>
                  </a:solidFill>
                  <a:round/>
                  <a:headEnd/>
                  <a:tailEnd/>
                </a:ln>
                <a:solidFill>
                  <a:srgbClr val="000000"/>
                </a:solidFill>
                <a:latin typeface="Impact"/>
              </a:rPr>
              <a:t>Unreadable Graphics</a:t>
            </a:r>
          </a:p>
        </p:txBody>
      </p:sp>
      <p:sp>
        <p:nvSpPr>
          <p:cNvPr id="58" name="AutoShape 12"/>
          <p:cNvSpPr>
            <a:spLocks noChangeArrowheads="1"/>
          </p:cNvSpPr>
          <p:nvPr/>
        </p:nvSpPr>
        <p:spPr bwMode="auto">
          <a:xfrm>
            <a:off x="8153400" y="5511783"/>
            <a:ext cx="2362200" cy="609600"/>
          </a:xfrm>
          <a:prstGeom prst="wedgeRectCallout">
            <a:avLst>
              <a:gd name="adj1" fmla="val -46574"/>
              <a:gd name="adj2" fmla="val -110676"/>
            </a:avLst>
          </a:prstGeom>
          <a:solidFill>
            <a:srgbClr val="0070C0"/>
          </a:solidFill>
          <a:ln w="9525" algn="ctr">
            <a:solidFill>
              <a:srgbClr val="FFFFFF"/>
            </a:solidFill>
            <a:miter lim="800000"/>
            <a:headEnd/>
            <a:tailEnd/>
          </a:ln>
        </p:spPr>
        <p:txBody>
          <a:bodyPr anchor="ctr"/>
          <a:lstStyle/>
          <a:p>
            <a:r>
              <a:rPr lang="en-US" sz="1400" b="1">
                <a:solidFill>
                  <a:srgbClr val="000000"/>
                </a:solidFill>
              </a:rPr>
              <a:t>A template can’t help this problem, but you can</a:t>
            </a:r>
          </a:p>
        </p:txBody>
      </p:sp>
    </p:spTree>
    <p:extLst>
      <p:ext uri="{BB962C8B-B14F-4D97-AF65-F5344CB8AC3E}">
        <p14:creationId xmlns:p14="http://schemas.microsoft.com/office/powerpoint/2010/main" val="32254877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5000"/>
                                  </p:stCondLst>
                                  <p:childTnLst>
                                    <p:set>
                                      <p:cBhvr>
                                        <p:cTn id="6" dur="1" fill="hold">
                                          <p:stCondLst>
                                            <p:cond delay="0"/>
                                          </p:stCondLst>
                                        </p:cTn>
                                        <p:tgtEl>
                                          <p:spTgt spid="54"/>
                                        </p:tgtEl>
                                        <p:attrNameLst>
                                          <p:attrName>style.visibility</p:attrName>
                                        </p:attrNameLst>
                                      </p:cBhvr>
                                      <p:to>
                                        <p:strVal val="visible"/>
                                      </p:to>
                                    </p:set>
                                  </p:childTnLst>
                                </p:cTn>
                              </p:par>
                            </p:childTnLst>
                          </p:cTn>
                        </p:par>
                        <p:par>
                          <p:cTn id="7" fill="hold" nodeType="afterGroup">
                            <p:stCondLst>
                              <p:cond delay="5000"/>
                            </p:stCondLst>
                            <p:childTnLst>
                              <p:par>
                                <p:cTn id="8" presetID="1" presetClass="entr" presetSubtype="0" fill="hold" grpId="0" nodeType="afterEffect">
                                  <p:stCondLst>
                                    <p:cond delay="1000"/>
                                  </p:stCondLst>
                                  <p:childTnLst>
                                    <p:set>
                                      <p:cBhvr>
                                        <p:cTn id="9" dur="1" fill="hold">
                                          <p:stCondLst>
                                            <p:cond delay="0"/>
                                          </p:stCondLst>
                                        </p:cTn>
                                        <p:tgtEl>
                                          <p:spTgt spid="55"/>
                                        </p:tgtEl>
                                        <p:attrNameLst>
                                          <p:attrName>style.visibility</p:attrName>
                                        </p:attrNameLst>
                                      </p:cBhvr>
                                      <p:to>
                                        <p:strVal val="visible"/>
                                      </p:to>
                                    </p:set>
                                  </p:childTnLst>
                                </p:cTn>
                              </p:par>
                            </p:childTnLst>
                          </p:cTn>
                        </p:par>
                        <p:par>
                          <p:cTn id="10" fill="hold" nodeType="afterGroup">
                            <p:stCondLst>
                              <p:cond delay="6000"/>
                            </p:stCondLst>
                            <p:childTnLst>
                              <p:par>
                                <p:cTn id="11" presetID="3" presetClass="entr" presetSubtype="0" fill="hold" grpId="0" nodeType="afterEffect">
                                  <p:stCondLst>
                                    <p:cond delay="1000"/>
                                  </p:stCondLst>
                                  <p:childTnLst>
                                    <p:set>
                                      <p:cBhvr>
                                        <p:cTn id="12" dur="1" fill="hold">
                                          <p:stCondLst>
                                            <p:cond delay="0"/>
                                          </p:stCondLst>
                                        </p:cTn>
                                        <p:tgtEl>
                                          <p:spTgt spid="57"/>
                                        </p:tgtEl>
                                        <p:attrNameLst>
                                          <p:attrName>style.visibility</p:attrName>
                                        </p:attrNameLst>
                                      </p:cBhvr>
                                      <p:to>
                                        <p:strVal val="visible"/>
                                      </p:to>
                                    </p:set>
                                  </p:childTnLst>
                                </p:cTn>
                              </p:par>
                            </p:childTnLst>
                          </p:cTn>
                        </p:par>
                        <p:par>
                          <p:cTn id="13" fill="hold" nodeType="afterGroup">
                            <p:stCondLst>
                              <p:cond delay="7000"/>
                            </p:stCondLst>
                            <p:childTnLst>
                              <p:par>
                                <p:cTn id="14" presetID="1" presetClass="entr" presetSubtype="0" fill="hold" grpId="0" nodeType="afterEffect">
                                  <p:stCondLst>
                                    <p:cond delay="1000"/>
                                  </p:stCondLst>
                                  <p:childTnLst>
                                    <p:set>
                                      <p:cBhvr>
                                        <p:cTn id="15" dur="1" fill="hold">
                                          <p:stCondLst>
                                            <p:cond delay="0"/>
                                          </p:stCondLst>
                                        </p:cTn>
                                        <p:tgtEl>
                                          <p:spTgt spid="56"/>
                                        </p:tgtEl>
                                        <p:attrNameLst>
                                          <p:attrName>style.visibility</p:attrName>
                                        </p:attrNameLst>
                                      </p:cBhvr>
                                      <p:to>
                                        <p:strVal val="visible"/>
                                      </p:to>
                                    </p:set>
                                  </p:childTnLst>
                                </p:cTn>
                              </p:par>
                            </p:childTnLst>
                          </p:cTn>
                        </p:par>
                        <p:par>
                          <p:cTn id="16" fill="hold" nodeType="afterGroup">
                            <p:stCondLst>
                              <p:cond delay="8000"/>
                            </p:stCondLst>
                            <p:childTnLst>
                              <p:par>
                                <p:cTn id="17" presetID="1" presetClass="entr" presetSubtype="0" fill="hold" grpId="0" nodeType="afterEffect">
                                  <p:stCondLst>
                                    <p:cond delay="1000"/>
                                  </p:stCondLst>
                                  <p:childTnLst>
                                    <p:set>
                                      <p:cBhvr>
                                        <p:cTn id="18" dur="1" fill="hold">
                                          <p:stCondLst>
                                            <p:cond delay="0"/>
                                          </p:stCondLst>
                                        </p:cTn>
                                        <p:tgtEl>
                                          <p:spTgt spid="58"/>
                                        </p:tgtEl>
                                        <p:attrNameLst>
                                          <p:attrName>style.visibility</p:attrName>
                                        </p:attrNameLst>
                                      </p:cBhvr>
                                      <p:to>
                                        <p:strVal val="visible"/>
                                      </p:to>
                                    </p:set>
                                  </p:childTnLst>
                                </p:cTn>
                              </p:par>
                            </p:childTnLst>
                          </p:cTn>
                        </p:par>
                        <p:par>
                          <p:cTn id="19" fill="hold" nodeType="afterGroup">
                            <p:stCondLst>
                              <p:cond delay="9000"/>
                            </p:stCondLst>
                            <p:childTnLst>
                              <p:par>
                                <p:cTn id="20" presetID="1" presetClass="entr" presetSubtype="0" fill="hold" grpId="0" nodeType="afterEffect">
                                  <p:stCondLst>
                                    <p:cond delay="4000"/>
                                  </p:stCondLst>
                                  <p:childTnLst>
                                    <p:set>
                                      <p:cBhvr>
                                        <p:cTn id="21" dur="1" fill="hold">
                                          <p:stCondLst>
                                            <p:cond delay="0"/>
                                          </p:stCondLst>
                                        </p:cTn>
                                        <p:tgtEl>
                                          <p:spTgt spid="5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build="p"/>
      <p:bldP spid="54" grpId="0" animBg="1"/>
      <p:bldP spid="55" grpId="0" animBg="1"/>
      <p:bldP spid="56" grpId="0" animBg="1"/>
      <p:bldP spid="57" grpId="0" animBg="1"/>
      <p:bldP spid="5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p:cNvSpPr txBox="1">
            <a:spLocks noChangeArrowheads="1"/>
          </p:cNvSpPr>
          <p:nvPr/>
        </p:nvSpPr>
        <p:spPr bwMode="auto">
          <a:xfrm>
            <a:off x="1137439" y="1461347"/>
            <a:ext cx="6248400" cy="4525963"/>
          </a:xfrm>
          <a:prstGeom prst="rect">
            <a:avLst/>
          </a:prstGeom>
          <a:noFill/>
          <a:ln w="9525">
            <a:noFill/>
            <a:miter lim="800000"/>
            <a:headEnd/>
            <a:tailEnd/>
          </a:ln>
        </p:spPr>
        <p:txBody>
          <a:bodyPr/>
          <a:lstStyle/>
          <a:p>
            <a:pPr marL="342900" indent="-342900">
              <a:spcBef>
                <a:spcPct val="20000"/>
              </a:spcBef>
              <a:buFontTx/>
              <a:buChar char="•"/>
              <a:defRPr/>
            </a:pPr>
            <a:r>
              <a:rPr lang="en-US" sz="1300" kern="0" dirty="0">
                <a:solidFill>
                  <a:srgbClr val="000000"/>
                </a:solidFill>
                <a:latin typeface="Tahoma"/>
              </a:rPr>
              <a:t>The title is an example of unreadable text and background merging, and this is an example of a font that’s too small.</a:t>
            </a:r>
          </a:p>
          <a:p>
            <a:pPr marL="342900" indent="-342900">
              <a:spcBef>
                <a:spcPct val="20000"/>
              </a:spcBef>
              <a:buFontTx/>
              <a:buChar char="•"/>
              <a:defRPr/>
            </a:pPr>
            <a:r>
              <a:rPr lang="en-US" sz="1300" kern="0" dirty="0">
                <a:solidFill>
                  <a:srgbClr val="000000"/>
                </a:solidFill>
                <a:latin typeface="Tahoma"/>
              </a:rPr>
              <a:t>This slide could actually convey some useful information if your audience could read it, but it’s too much detail. If they’re really interested, they’ll squint trying to read it, while missing entirely hearing you say, “Sorry, this is kind of an eye chart ...”, and your lucid explanation of its few salient points. That’s bad.</a:t>
            </a:r>
          </a:p>
          <a:p>
            <a:pPr marL="342900" indent="-342900">
              <a:spcBef>
                <a:spcPct val="20000"/>
              </a:spcBef>
              <a:buFontTx/>
              <a:buChar char="•"/>
              <a:defRPr/>
            </a:pPr>
            <a:r>
              <a:rPr lang="en-US" sz="1300" kern="0" dirty="0">
                <a:solidFill>
                  <a:srgbClr val="000000"/>
                </a:solidFill>
                <a:latin typeface="Tahoma"/>
              </a:rPr>
              <a:t>And, the more text you put on a slide, the more inclined </a:t>
            </a:r>
            <a:r>
              <a:rPr lang="en-US" sz="1300" i="1" kern="0" dirty="0">
                <a:solidFill>
                  <a:srgbClr val="000000"/>
                </a:solidFill>
                <a:latin typeface="Tahoma"/>
              </a:rPr>
              <a:t>you</a:t>
            </a:r>
            <a:r>
              <a:rPr lang="en-US" sz="1300" kern="0" dirty="0">
                <a:solidFill>
                  <a:srgbClr val="000000"/>
                </a:solidFill>
                <a:latin typeface="Tahoma"/>
              </a:rPr>
              <a:t> will be to read it. </a:t>
            </a:r>
            <a:r>
              <a:rPr lang="en-US" sz="1300" i="1" kern="0" dirty="0">
                <a:solidFill>
                  <a:srgbClr val="000000"/>
                </a:solidFill>
                <a:latin typeface="Tahoma"/>
              </a:rPr>
              <a:t>Don’t do it. </a:t>
            </a:r>
            <a:r>
              <a:rPr lang="en-US" sz="1300" kern="0" dirty="0">
                <a:solidFill>
                  <a:srgbClr val="000000"/>
                </a:solidFill>
                <a:latin typeface="Tahoma"/>
              </a:rPr>
              <a:t>You know your material; </a:t>
            </a:r>
            <a:r>
              <a:rPr lang="en-US" sz="1300" i="1" kern="0" dirty="0">
                <a:solidFill>
                  <a:srgbClr val="000000"/>
                </a:solidFill>
                <a:latin typeface="Tahoma"/>
              </a:rPr>
              <a:t>explain</a:t>
            </a:r>
            <a:r>
              <a:rPr lang="en-US" sz="1300" kern="0" dirty="0">
                <a:solidFill>
                  <a:srgbClr val="000000"/>
                </a:solidFill>
                <a:latin typeface="Tahoma"/>
              </a:rPr>
              <a:t> it. Maintain eye contact with your audience. If you need a clue, glance at the monitor on the desk, not at the screen behind you. You did </a:t>
            </a:r>
            <a:r>
              <a:rPr lang="en-US" sz="1300" i="1" kern="0" dirty="0">
                <a:solidFill>
                  <a:srgbClr val="000000"/>
                </a:solidFill>
                <a:latin typeface="Tahoma"/>
              </a:rPr>
              <a:t>create</a:t>
            </a:r>
            <a:r>
              <a:rPr lang="en-US" sz="1300" kern="0" dirty="0">
                <a:solidFill>
                  <a:srgbClr val="000000"/>
                </a:solidFill>
                <a:latin typeface="Tahoma"/>
              </a:rPr>
              <a:t> the presentation, right? </a:t>
            </a:r>
          </a:p>
          <a:p>
            <a:pPr marL="342900" indent="-342900">
              <a:spcBef>
                <a:spcPct val="20000"/>
              </a:spcBef>
              <a:buFontTx/>
              <a:buChar char="•"/>
              <a:defRPr/>
            </a:pPr>
            <a:r>
              <a:rPr lang="en-US" sz="1300" kern="0" dirty="0">
                <a:solidFill>
                  <a:srgbClr val="000000"/>
                </a:solidFill>
                <a:latin typeface="Tahoma"/>
              </a:rPr>
              <a:t>Use bullets, not narrative; this whole template (not just this page) is </a:t>
            </a:r>
            <a:r>
              <a:rPr lang="en-US" sz="1300" i="1" kern="0" dirty="0">
                <a:solidFill>
                  <a:srgbClr val="000000"/>
                </a:solidFill>
                <a:latin typeface="Tahoma"/>
              </a:rPr>
              <a:t>way</a:t>
            </a:r>
            <a:r>
              <a:rPr lang="en-US" sz="1300" kern="0" dirty="0">
                <a:solidFill>
                  <a:srgbClr val="000000"/>
                </a:solidFill>
                <a:latin typeface="Tahoma"/>
              </a:rPr>
              <a:t> too verbose, because it’s for you to </a:t>
            </a:r>
            <a:r>
              <a:rPr lang="en-US" sz="1300" i="1" kern="0" dirty="0">
                <a:solidFill>
                  <a:srgbClr val="000000"/>
                </a:solidFill>
                <a:latin typeface="Tahoma"/>
              </a:rPr>
              <a:t>read</a:t>
            </a:r>
            <a:r>
              <a:rPr lang="en-US" sz="1300" kern="0" dirty="0">
                <a:solidFill>
                  <a:srgbClr val="000000"/>
                </a:solidFill>
                <a:latin typeface="Tahoma"/>
              </a:rPr>
              <a:t>, not for me to </a:t>
            </a:r>
            <a:r>
              <a:rPr lang="en-US" sz="1300" i="1" kern="0" dirty="0">
                <a:solidFill>
                  <a:srgbClr val="000000"/>
                </a:solidFill>
                <a:latin typeface="Tahoma"/>
              </a:rPr>
              <a:t>present.</a:t>
            </a:r>
            <a:endParaRPr lang="en-US" sz="1300" kern="0" dirty="0">
              <a:solidFill>
                <a:srgbClr val="000000"/>
              </a:solidFill>
              <a:latin typeface="Tahoma"/>
            </a:endParaRPr>
          </a:p>
          <a:p>
            <a:pPr marL="342900" indent="-342900">
              <a:spcBef>
                <a:spcPct val="20000"/>
              </a:spcBef>
              <a:buFontTx/>
              <a:buChar char="•"/>
              <a:defRPr/>
            </a:pPr>
            <a:r>
              <a:rPr lang="en-US" sz="1300" kern="0" dirty="0">
                <a:solidFill>
                  <a:srgbClr val="000000"/>
                </a:solidFill>
                <a:latin typeface="Tahoma"/>
              </a:rPr>
              <a:t>And, of course, every unreadable slide deserves an unreadable graphic:</a:t>
            </a:r>
          </a:p>
          <a:p>
            <a:pPr marL="342900" indent="-342900">
              <a:spcBef>
                <a:spcPct val="20000"/>
              </a:spcBef>
              <a:buFontTx/>
              <a:buChar char="•"/>
              <a:defRPr/>
            </a:pPr>
            <a:endParaRPr lang="en-US" sz="1300" kern="0" dirty="0">
              <a:solidFill>
                <a:srgbClr val="000000"/>
              </a:solidFill>
              <a:latin typeface="Tahoma"/>
            </a:endParaRPr>
          </a:p>
          <a:p>
            <a:pPr marL="342900" indent="-342900">
              <a:spcBef>
                <a:spcPct val="20000"/>
              </a:spcBef>
              <a:buFontTx/>
              <a:buChar char="•"/>
              <a:defRPr/>
            </a:pPr>
            <a:endParaRPr lang="en-US" sz="1300" kern="0" dirty="0">
              <a:solidFill>
                <a:srgbClr val="000000"/>
              </a:solidFill>
              <a:latin typeface="Tahoma"/>
            </a:endParaRPr>
          </a:p>
          <a:p>
            <a:pPr marL="342900" indent="-342900">
              <a:spcBef>
                <a:spcPct val="20000"/>
              </a:spcBef>
              <a:buFontTx/>
              <a:buChar char="•"/>
              <a:defRPr/>
            </a:pPr>
            <a:r>
              <a:rPr lang="en-US" sz="1300" kern="0" dirty="0">
                <a:solidFill>
                  <a:srgbClr val="000000"/>
                </a:solidFill>
                <a:latin typeface="Tahoma"/>
              </a:rPr>
              <a:t>Does trying to read this annoy you? – the same could apply to your audience . . . </a:t>
            </a:r>
            <a:endParaRPr lang="en-US" sz="1300" kern="0" dirty="0">
              <a:solidFill>
                <a:srgbClr val="000000"/>
              </a:solidFill>
            </a:endParaRPr>
          </a:p>
          <a:p>
            <a:pPr marL="342900" indent="-342900">
              <a:spcBef>
                <a:spcPct val="20000"/>
              </a:spcBef>
              <a:buFontTx/>
              <a:buChar char="•"/>
              <a:defRPr/>
            </a:pPr>
            <a:endParaRPr lang="en-US" sz="1300" kern="0" dirty="0">
              <a:solidFill>
                <a:srgbClr val="000000"/>
              </a:solidFill>
              <a:latin typeface="Tahoma"/>
            </a:endParaRPr>
          </a:p>
        </p:txBody>
      </p:sp>
      <p:sp>
        <p:nvSpPr>
          <p:cNvPr id="1027" name="Rectangle 2"/>
          <p:cNvSpPr>
            <a:spLocks noGrp="1" noChangeArrowheads="1"/>
          </p:cNvSpPr>
          <p:nvPr>
            <p:ph type="title"/>
          </p:nvPr>
        </p:nvSpPr>
        <p:spPr>
          <a:xfrm>
            <a:off x="965192" y="803995"/>
            <a:ext cx="8818887" cy="657352"/>
          </a:xfrm>
        </p:spPr>
        <p:txBody>
          <a:bodyPr/>
          <a:lstStyle/>
          <a:p>
            <a:pPr algn="l" eaLnBrk="1" hangingPunct="1"/>
            <a:r>
              <a:rPr lang="en-US" dirty="0">
                <a:solidFill>
                  <a:srgbClr val="FFFF00"/>
                </a:solidFill>
              </a:rPr>
              <a:t>This is a Bad Slide (but alas, not uncommon)</a:t>
            </a:r>
          </a:p>
        </p:txBody>
      </p:sp>
      <p:graphicFrame>
        <p:nvGraphicFramePr>
          <p:cNvPr id="1026" name="Object 4"/>
          <p:cNvGraphicFramePr>
            <a:graphicFrameLocks noGrp="1" noChangeAspect="1"/>
          </p:cNvGraphicFramePr>
          <p:nvPr>
            <p:ph idx="1"/>
            <p:extLst>
              <p:ext uri="{D42A27DB-BD31-4B8C-83A1-F6EECF244321}">
                <p14:modId xmlns:p14="http://schemas.microsoft.com/office/powerpoint/2010/main" val="1849086776"/>
              </p:ext>
            </p:extLst>
          </p:nvPr>
        </p:nvGraphicFramePr>
        <p:xfrm>
          <a:off x="9110663" y="985838"/>
          <a:ext cx="1093787" cy="4068762"/>
        </p:xfrm>
        <a:graphic>
          <a:graphicData uri="http://schemas.openxmlformats.org/presentationml/2006/ole">
            <mc:AlternateContent xmlns:mc="http://schemas.openxmlformats.org/markup-compatibility/2006">
              <mc:Choice xmlns:v="urn:schemas-microsoft-com:vml" Requires="v">
                <p:oleObj name="Visio" r:id="rId2" imgW="1868701" imgH="6950746" progId="">
                  <p:embed/>
                </p:oleObj>
              </mc:Choice>
              <mc:Fallback>
                <p:oleObj name="Visio" r:id="rId2" imgW="1868701" imgH="6950746" progId="">
                  <p:embed/>
                  <p:pic>
                    <p:nvPicPr>
                      <p:cNvPr id="1026" name="Object 4"/>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10663" y="985838"/>
                        <a:ext cx="1093787" cy="4068762"/>
                      </a:xfrm>
                      <a:prstGeom prst="rect">
                        <a:avLst/>
                      </a:prstGeom>
                      <a:noFill/>
                      <a:ln>
                        <a:noFill/>
                      </a:ln>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Slide Number Placeholder 58"/>
          <p:cNvSpPr>
            <a:spLocks noGrp="1"/>
          </p:cNvSpPr>
          <p:nvPr>
            <p:ph type="sldNum" sz="quarter" idx="4"/>
          </p:nvPr>
        </p:nvSpPr>
        <p:spPr bwMode="auto">
          <a:xfrm>
            <a:off x="11121081" y="6415216"/>
            <a:ext cx="541638" cy="38099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5</a:t>
            </a:fld>
            <a:endParaRPr lang="en-US" dirty="0">
              <a:solidFill>
                <a:srgbClr val="000000"/>
              </a:solidFill>
            </a:endParaRPr>
          </a:p>
        </p:txBody>
      </p:sp>
      <p:sp>
        <p:nvSpPr>
          <p:cNvPr id="1029" name="Rectangle 6"/>
          <p:cNvSpPr>
            <a:spLocks noChangeArrowheads="1"/>
          </p:cNvSpPr>
          <p:nvPr/>
        </p:nvSpPr>
        <p:spPr bwMode="auto">
          <a:xfrm>
            <a:off x="8439071" y="5223918"/>
            <a:ext cx="2438400" cy="108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sz="1300" dirty="0">
                <a:solidFill>
                  <a:srgbClr val="000000"/>
                </a:solidFill>
              </a:rPr>
              <a:t>The OpenGL Transformation Sequence starts with numbers </a:t>
            </a:r>
            <a:br>
              <a:rPr lang="en-US" sz="1300" dirty="0">
                <a:solidFill>
                  <a:srgbClr val="000000"/>
                </a:solidFill>
              </a:rPr>
            </a:br>
            <a:r>
              <a:rPr lang="en-US" sz="1300" dirty="0">
                <a:solidFill>
                  <a:srgbClr val="000000"/>
                </a:solidFill>
              </a:rPr>
              <a:t>and ends with more numbers </a:t>
            </a:r>
            <a:br>
              <a:rPr lang="en-US" sz="1300" dirty="0">
                <a:solidFill>
                  <a:srgbClr val="000000"/>
                </a:solidFill>
              </a:rPr>
            </a:br>
            <a:r>
              <a:rPr lang="en-US" sz="1300" dirty="0">
                <a:solidFill>
                  <a:srgbClr val="000000"/>
                </a:solidFill>
              </a:rPr>
              <a:t>(albeit more useful, depending on your perspective)</a:t>
            </a:r>
          </a:p>
        </p:txBody>
      </p:sp>
      <p:sp>
        <p:nvSpPr>
          <p:cNvPr id="7" name="Rectangle 2"/>
          <p:cNvSpPr txBox="1">
            <a:spLocks noChangeArrowheads="1"/>
          </p:cNvSpPr>
          <p:nvPr/>
        </p:nvSpPr>
        <p:spPr bwMode="auto">
          <a:xfrm>
            <a:off x="3283306" y="0"/>
            <a:ext cx="5562600" cy="8412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2400" b="1">
                <a:solidFill>
                  <a:schemeClr val="bg1"/>
                </a:solidFill>
                <a:latin typeface="+mj-lt"/>
                <a:ea typeface="+mj-ea"/>
                <a:cs typeface="+mj-cs"/>
              </a:defRPr>
            </a:lvl1pPr>
            <a:lvl2pPr algn="l" rtl="0" fontAlgn="base">
              <a:spcBef>
                <a:spcPct val="0"/>
              </a:spcBef>
              <a:spcAft>
                <a:spcPct val="0"/>
              </a:spcAft>
              <a:defRPr sz="3200" b="1">
                <a:solidFill>
                  <a:srgbClr val="F77B0B"/>
                </a:solidFill>
                <a:latin typeface="Tahoma" charset="0"/>
              </a:defRPr>
            </a:lvl2pPr>
            <a:lvl3pPr algn="l" rtl="0" fontAlgn="base">
              <a:spcBef>
                <a:spcPct val="0"/>
              </a:spcBef>
              <a:spcAft>
                <a:spcPct val="0"/>
              </a:spcAft>
              <a:defRPr sz="3200" b="1">
                <a:solidFill>
                  <a:srgbClr val="F77B0B"/>
                </a:solidFill>
                <a:latin typeface="Tahoma" charset="0"/>
              </a:defRPr>
            </a:lvl3pPr>
            <a:lvl4pPr algn="l" rtl="0" fontAlgn="base">
              <a:spcBef>
                <a:spcPct val="0"/>
              </a:spcBef>
              <a:spcAft>
                <a:spcPct val="0"/>
              </a:spcAft>
              <a:defRPr sz="3200" b="1">
                <a:solidFill>
                  <a:srgbClr val="F77B0B"/>
                </a:solidFill>
                <a:latin typeface="Tahoma" charset="0"/>
              </a:defRPr>
            </a:lvl4pPr>
            <a:lvl5pPr algn="l" rtl="0" fontAlgn="base">
              <a:spcBef>
                <a:spcPct val="0"/>
              </a:spcBef>
              <a:spcAft>
                <a:spcPct val="0"/>
              </a:spcAft>
              <a:defRPr sz="3200" b="1">
                <a:solidFill>
                  <a:srgbClr val="F77B0B"/>
                </a:solidFill>
                <a:latin typeface="Tahoma" charset="0"/>
              </a:defRPr>
            </a:lvl5pPr>
            <a:lvl6pPr marL="457200" algn="l" rtl="0" fontAlgn="base">
              <a:spcBef>
                <a:spcPct val="0"/>
              </a:spcBef>
              <a:spcAft>
                <a:spcPct val="0"/>
              </a:spcAft>
              <a:defRPr sz="3200" b="1">
                <a:solidFill>
                  <a:srgbClr val="F77B0B"/>
                </a:solidFill>
                <a:latin typeface="Tahoma" charset="0"/>
              </a:defRPr>
            </a:lvl6pPr>
            <a:lvl7pPr marL="914400" algn="l" rtl="0" fontAlgn="base">
              <a:spcBef>
                <a:spcPct val="0"/>
              </a:spcBef>
              <a:spcAft>
                <a:spcPct val="0"/>
              </a:spcAft>
              <a:defRPr sz="3200" b="1">
                <a:solidFill>
                  <a:srgbClr val="F77B0B"/>
                </a:solidFill>
                <a:latin typeface="Tahoma" charset="0"/>
              </a:defRPr>
            </a:lvl7pPr>
            <a:lvl8pPr marL="1371600" algn="l" rtl="0" fontAlgn="base">
              <a:spcBef>
                <a:spcPct val="0"/>
              </a:spcBef>
              <a:spcAft>
                <a:spcPct val="0"/>
              </a:spcAft>
              <a:defRPr sz="3200" b="1">
                <a:solidFill>
                  <a:srgbClr val="F77B0B"/>
                </a:solidFill>
                <a:latin typeface="Tahoma" charset="0"/>
              </a:defRPr>
            </a:lvl8pPr>
            <a:lvl9pPr marL="1828800" algn="l" rtl="0" fontAlgn="base">
              <a:spcBef>
                <a:spcPct val="0"/>
              </a:spcBef>
              <a:spcAft>
                <a:spcPct val="0"/>
              </a:spcAft>
              <a:defRPr sz="3200" b="1">
                <a:solidFill>
                  <a:srgbClr val="F77B0B"/>
                </a:solidFill>
                <a:latin typeface="Tahoma" charset="0"/>
              </a:defRPr>
            </a:lvl9pPr>
          </a:lstStyle>
          <a:p>
            <a:r>
              <a:rPr lang="en-US">
                <a:solidFill>
                  <a:srgbClr val="FFFFFF"/>
                </a:solidFill>
              </a:rPr>
              <a:t>Why a Standard Template</a:t>
            </a:r>
            <a:endParaRPr lang="en-US" dirty="0">
              <a:solidFill>
                <a:srgbClr val="FFFFFF"/>
              </a:solidFill>
            </a:endParaRPr>
          </a:p>
        </p:txBody>
      </p:sp>
    </p:spTree>
    <p:extLst>
      <p:ext uri="{BB962C8B-B14F-4D97-AF65-F5344CB8AC3E}">
        <p14:creationId xmlns:p14="http://schemas.microsoft.com/office/powerpoint/2010/main" val="2216331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2980591" y="3743800"/>
            <a:ext cx="5401713" cy="2543467"/>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lang="en-US" sz="2400">
              <a:solidFill>
                <a:srgbClr val="000000"/>
              </a:solidFill>
            </a:endParaRPr>
          </a:p>
        </p:txBody>
      </p:sp>
      <p:sp>
        <p:nvSpPr>
          <p:cNvPr id="7171" name="Rectangle 190"/>
          <p:cNvSpPr>
            <a:spLocks noChangeArrowheads="1"/>
          </p:cNvSpPr>
          <p:nvPr/>
        </p:nvSpPr>
        <p:spPr bwMode="auto">
          <a:xfrm>
            <a:off x="4687908" y="6190719"/>
            <a:ext cx="129683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b="1" dirty="0">
                <a:solidFill>
                  <a:srgbClr val="000000"/>
                </a:solidFill>
              </a:rPr>
              <a:t>      Unclassified</a:t>
            </a:r>
            <a:endParaRPr lang="en-US" sz="2400" b="1" dirty="0">
              <a:solidFill>
                <a:srgbClr val="000000"/>
              </a:solidFill>
            </a:endParaRPr>
          </a:p>
        </p:txBody>
      </p:sp>
      <p:sp>
        <p:nvSpPr>
          <p:cNvPr id="7173" name="Rectangle 2"/>
          <p:cNvSpPr>
            <a:spLocks noGrp="1" noChangeArrowheads="1"/>
          </p:cNvSpPr>
          <p:nvPr>
            <p:ph type="title"/>
          </p:nvPr>
        </p:nvSpPr>
        <p:spPr/>
        <p:txBody>
          <a:bodyPr/>
          <a:lstStyle/>
          <a:p>
            <a:pPr eaLnBrk="1" hangingPunct="1"/>
            <a:r>
              <a:rPr lang="en-US"/>
              <a:t>Title Slide</a:t>
            </a:r>
          </a:p>
        </p:txBody>
      </p:sp>
      <p:sp>
        <p:nvSpPr>
          <p:cNvPr id="24" name="Slide Number Placeholder 58"/>
          <p:cNvSpPr>
            <a:spLocks noGrp="1"/>
          </p:cNvSpPr>
          <p:nvPr>
            <p:ph type="sldNum" sz="quarter" idx="4"/>
          </p:nvPr>
        </p:nvSpPr>
        <p:spPr bwMode="auto">
          <a:xfrm>
            <a:off x="11182550" y="6390774"/>
            <a:ext cx="529281" cy="38099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6</a:t>
            </a:fld>
            <a:endParaRPr lang="en-US" dirty="0">
              <a:solidFill>
                <a:srgbClr val="000000"/>
              </a:solidFill>
            </a:endParaRPr>
          </a:p>
        </p:txBody>
      </p:sp>
      <p:sp>
        <p:nvSpPr>
          <p:cNvPr id="7176" name="AutoShape 8"/>
          <p:cNvSpPr>
            <a:spLocks noChangeArrowheads="1"/>
          </p:cNvSpPr>
          <p:nvPr/>
        </p:nvSpPr>
        <p:spPr bwMode="auto">
          <a:xfrm>
            <a:off x="8952946" y="4478814"/>
            <a:ext cx="2327791" cy="1219200"/>
          </a:xfrm>
          <a:prstGeom prst="wedgeRectCallout">
            <a:avLst>
              <a:gd name="adj1" fmla="val -160642"/>
              <a:gd name="adj2" fmla="val 82191"/>
            </a:avLst>
          </a:prstGeom>
          <a:solidFill>
            <a:schemeClr val="accent1"/>
          </a:solidFill>
          <a:ln w="19050" algn="ctr">
            <a:solidFill>
              <a:schemeClr val="tx1"/>
            </a:solidFill>
            <a:miter lim="800000"/>
            <a:headEnd/>
            <a:tailEnd/>
          </a:ln>
        </p:spPr>
        <p:txBody>
          <a:bodyPr anchor="ctr"/>
          <a:lstStyle/>
          <a:p>
            <a:r>
              <a:rPr lang="en-US" sz="1400" dirty="0">
                <a:solidFill>
                  <a:srgbClr val="000000"/>
                </a:solidFill>
              </a:rPr>
              <a:t>Oh, good, because we hate it when our presenters are whisked off to jail. Omit unless your organization requires it. </a:t>
            </a:r>
          </a:p>
        </p:txBody>
      </p:sp>
      <p:pic>
        <p:nvPicPr>
          <p:cNvPr id="7172" name="Picture 19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60740" y="4077100"/>
            <a:ext cx="1290680" cy="1288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AutoShape 6"/>
          <p:cNvSpPr>
            <a:spLocks noChangeArrowheads="1"/>
          </p:cNvSpPr>
          <p:nvPr/>
        </p:nvSpPr>
        <p:spPr bwMode="auto">
          <a:xfrm>
            <a:off x="8952946" y="2966800"/>
            <a:ext cx="2229604" cy="1219200"/>
          </a:xfrm>
          <a:prstGeom prst="wedgeRectCallout">
            <a:avLst>
              <a:gd name="adj1" fmla="val -142552"/>
              <a:gd name="adj2" fmla="val 88787"/>
            </a:avLst>
          </a:prstGeom>
          <a:solidFill>
            <a:schemeClr val="accent1"/>
          </a:solidFill>
          <a:ln w="19050" algn="ctr">
            <a:solidFill>
              <a:schemeClr val="tx1"/>
            </a:solidFill>
            <a:miter lim="800000"/>
            <a:headEnd/>
            <a:tailEnd/>
          </a:ln>
        </p:spPr>
        <p:txBody>
          <a:bodyPr anchor="ctr"/>
          <a:lstStyle/>
          <a:p>
            <a:r>
              <a:rPr lang="en-US" sz="1400" dirty="0">
                <a:solidFill>
                  <a:srgbClr val="000000"/>
                </a:solidFill>
              </a:rPr>
              <a:t>Your organization’s logo, which may appear on the title slide and nowhere else. Don’t try to buffalo us and sneak it in again.</a:t>
            </a:r>
          </a:p>
        </p:txBody>
      </p:sp>
      <p:sp>
        <p:nvSpPr>
          <p:cNvPr id="3" name="Rectangle 3"/>
          <p:cNvSpPr>
            <a:spLocks noChangeArrowheads="1"/>
          </p:cNvSpPr>
          <p:nvPr/>
        </p:nvSpPr>
        <p:spPr bwMode="auto">
          <a:xfrm>
            <a:off x="1524001" y="-22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sz="2400">
              <a:solidFill>
                <a:srgbClr val="000000"/>
              </a:solidFill>
            </a:endParaRPr>
          </a:p>
        </p:txBody>
      </p:sp>
      <p:sp>
        <p:nvSpPr>
          <p:cNvPr id="5" name="Rectangle 4"/>
          <p:cNvSpPr>
            <a:spLocks noChangeArrowheads="1"/>
          </p:cNvSpPr>
          <p:nvPr/>
        </p:nvSpPr>
        <p:spPr bwMode="auto">
          <a:xfrm>
            <a:off x="1524001" y="966402"/>
            <a:ext cx="407996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US" altLang="en-US" sz="1200">
                <a:solidFill>
                  <a:srgbClr val="000000"/>
                </a:solidFill>
                <a:latin typeface="Arial" pitchFamily="34" charset="0"/>
                <a:ea typeface="Times New Roman" pitchFamily="18" charset="0"/>
                <a:cs typeface="Arial" pitchFamily="34" charset="0"/>
              </a:rPr>
              <a:t>                                                                                          </a:t>
            </a:r>
            <a:endParaRPr lang="en-US" altLang="en-US" sz="1800">
              <a:solidFill>
                <a:srgbClr val="000000"/>
              </a:solidFill>
              <a:latin typeface="Arial" pitchFamily="34" charset="0"/>
              <a:cs typeface="Arial" pitchFamily="34" charset="0"/>
            </a:endParaRPr>
          </a:p>
        </p:txBody>
      </p:sp>
      <p:sp>
        <p:nvSpPr>
          <p:cNvPr id="7" name="Rectangle 5"/>
          <p:cNvSpPr>
            <a:spLocks noChangeArrowheads="1"/>
          </p:cNvSpPr>
          <p:nvPr/>
        </p:nvSpPr>
        <p:spPr bwMode="auto">
          <a:xfrm>
            <a:off x="1524000" y="1556952"/>
            <a:ext cx="2712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tabLst>
                <a:tab pos="2743200" algn="ctr"/>
                <a:tab pos="5486400" algn="r"/>
              </a:tabLst>
              <a:defRPr>
                <a:solidFill>
                  <a:schemeClr val="tx1"/>
                </a:solidFill>
                <a:latin typeface="Arial" pitchFamily="34" charset="0"/>
                <a:cs typeface="Arial" pitchFamily="34" charset="0"/>
              </a:defRPr>
            </a:lvl1pPr>
            <a:lvl2pPr>
              <a:tabLst>
                <a:tab pos="2743200" algn="ctr"/>
                <a:tab pos="5486400" algn="r"/>
              </a:tabLst>
              <a:defRPr>
                <a:solidFill>
                  <a:schemeClr val="tx1"/>
                </a:solidFill>
                <a:latin typeface="Arial" pitchFamily="34" charset="0"/>
                <a:cs typeface="Arial" pitchFamily="34" charset="0"/>
              </a:defRPr>
            </a:lvl2pPr>
            <a:lvl3pPr>
              <a:tabLst>
                <a:tab pos="2743200" algn="ctr"/>
                <a:tab pos="5486400" algn="r"/>
              </a:tabLst>
              <a:defRPr>
                <a:solidFill>
                  <a:schemeClr val="tx1"/>
                </a:solidFill>
                <a:latin typeface="Arial" pitchFamily="34" charset="0"/>
                <a:cs typeface="Arial" pitchFamily="34" charset="0"/>
              </a:defRPr>
            </a:lvl3pPr>
            <a:lvl4pPr>
              <a:tabLst>
                <a:tab pos="2743200" algn="ctr"/>
                <a:tab pos="5486400" algn="r"/>
              </a:tabLst>
              <a:defRPr>
                <a:solidFill>
                  <a:schemeClr val="tx1"/>
                </a:solidFill>
                <a:latin typeface="Arial" pitchFamily="34" charset="0"/>
                <a:cs typeface="Arial" pitchFamily="34" charset="0"/>
              </a:defRPr>
            </a:lvl4pPr>
            <a:lvl5pPr>
              <a:tabLst>
                <a:tab pos="2743200" algn="ctr"/>
                <a:tab pos="5486400" algn="r"/>
              </a:tabLst>
              <a:defRPr>
                <a:solidFill>
                  <a:schemeClr val="tx1"/>
                </a:solidFill>
                <a:latin typeface="Arial" pitchFamily="34" charset="0"/>
                <a:cs typeface="Arial" pitchFamily="34" charset="0"/>
              </a:defRPr>
            </a:lvl5pPr>
            <a:lvl6pPr fontAlgn="base">
              <a:spcBef>
                <a:spcPct val="0"/>
              </a:spcBef>
              <a:spcAft>
                <a:spcPct val="0"/>
              </a:spcAft>
              <a:tabLst>
                <a:tab pos="2743200" algn="ctr"/>
                <a:tab pos="5486400" algn="r"/>
              </a:tabLst>
              <a:defRPr>
                <a:solidFill>
                  <a:schemeClr val="tx1"/>
                </a:solidFill>
                <a:latin typeface="Arial" pitchFamily="34" charset="0"/>
                <a:cs typeface="Arial" pitchFamily="34" charset="0"/>
              </a:defRPr>
            </a:lvl6pPr>
            <a:lvl7pPr fontAlgn="base">
              <a:spcBef>
                <a:spcPct val="0"/>
              </a:spcBef>
              <a:spcAft>
                <a:spcPct val="0"/>
              </a:spcAft>
              <a:tabLst>
                <a:tab pos="2743200" algn="ctr"/>
                <a:tab pos="5486400" algn="r"/>
              </a:tabLst>
              <a:defRPr>
                <a:solidFill>
                  <a:schemeClr val="tx1"/>
                </a:solidFill>
                <a:latin typeface="Arial" pitchFamily="34" charset="0"/>
                <a:cs typeface="Arial" pitchFamily="34" charset="0"/>
              </a:defRPr>
            </a:lvl7pPr>
            <a:lvl8pPr fontAlgn="base">
              <a:spcBef>
                <a:spcPct val="0"/>
              </a:spcBef>
              <a:spcAft>
                <a:spcPct val="0"/>
              </a:spcAft>
              <a:tabLst>
                <a:tab pos="2743200" algn="ctr"/>
                <a:tab pos="5486400" algn="r"/>
              </a:tabLst>
              <a:defRPr>
                <a:solidFill>
                  <a:schemeClr val="tx1"/>
                </a:solidFill>
                <a:latin typeface="Arial" pitchFamily="34" charset="0"/>
                <a:cs typeface="Arial" pitchFamily="34" charset="0"/>
              </a:defRPr>
            </a:lvl8pPr>
            <a:lvl9pPr fontAlgn="base">
              <a:spcBef>
                <a:spcPct val="0"/>
              </a:spcBef>
              <a:spcAft>
                <a:spcPct val="0"/>
              </a:spcAft>
              <a:tabLst>
                <a:tab pos="2743200" algn="ctr"/>
                <a:tab pos="5486400" algn="r"/>
              </a:tabLst>
              <a:defRPr>
                <a:solidFill>
                  <a:schemeClr val="tx1"/>
                </a:solidFill>
                <a:latin typeface="Arial" pitchFamily="34" charset="0"/>
                <a:cs typeface="Arial" pitchFamily="34" charset="0"/>
              </a:defRPr>
            </a:lvl9pPr>
          </a:lstStyle>
          <a:p>
            <a:r>
              <a:rPr lang="en-US" altLang="en-US" sz="1200">
                <a:solidFill>
                  <a:srgbClr val="000000"/>
                </a:solidFill>
                <a:ea typeface="Times New Roman" pitchFamily="18" charset="0"/>
              </a:rPr>
              <a:t>  </a:t>
            </a:r>
            <a:endParaRPr lang="en-US" altLang="en-US" sz="1800">
              <a:solidFill>
                <a:srgbClr val="000000"/>
              </a:solidFill>
            </a:endParaRPr>
          </a:p>
        </p:txBody>
      </p:sp>
      <p:sp>
        <p:nvSpPr>
          <p:cNvPr id="8" name="TextBox 7"/>
          <p:cNvSpPr txBox="1"/>
          <p:nvPr/>
        </p:nvSpPr>
        <p:spPr>
          <a:xfrm>
            <a:off x="5079137" y="1211527"/>
            <a:ext cx="2149565" cy="461665"/>
          </a:xfrm>
          <a:prstGeom prst="rect">
            <a:avLst/>
          </a:prstGeom>
          <a:noFill/>
        </p:spPr>
        <p:txBody>
          <a:bodyPr wrap="square" rtlCol="0">
            <a:spAutoFit/>
          </a:bodyPr>
          <a:lstStyle/>
          <a:p>
            <a:r>
              <a:rPr lang="en-US" sz="2400" dirty="0">
                <a:solidFill>
                  <a:srgbClr val="000000"/>
                </a:solidFill>
                <a:latin typeface="Arial" panose="020B0604020202020204" pitchFamily="34" charset="0"/>
                <a:cs typeface="Arial" panose="020B0604020202020204" pitchFamily="34" charset="0"/>
              </a:rPr>
              <a:t>I/ITSEC 2025</a:t>
            </a:r>
          </a:p>
        </p:txBody>
      </p:sp>
      <p:pic>
        <p:nvPicPr>
          <p:cNvPr id="14" name="Picture 13">
            <a:extLst>
              <a:ext uri="{FF2B5EF4-FFF2-40B4-BE49-F238E27FC236}">
                <a16:creationId xmlns:a16="http://schemas.microsoft.com/office/drawing/2014/main" id="{FCD2A104-7295-ED40-BCF0-1AA55EC8A55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13398" y="1287677"/>
            <a:ext cx="4383768" cy="4410337"/>
          </a:xfrm>
          <a:prstGeom prst="rect">
            <a:avLst/>
          </a:prstGeom>
        </p:spPr>
      </p:pic>
    </p:spTree>
    <p:extLst>
      <p:ext uri="{BB962C8B-B14F-4D97-AF65-F5344CB8AC3E}">
        <p14:creationId xmlns:p14="http://schemas.microsoft.com/office/powerpoint/2010/main" val="4051063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t>Fonts</a:t>
            </a:r>
          </a:p>
        </p:txBody>
      </p:sp>
      <p:sp>
        <p:nvSpPr>
          <p:cNvPr id="6" name="Slide Number Placeholder 58"/>
          <p:cNvSpPr>
            <a:spLocks noGrp="1"/>
          </p:cNvSpPr>
          <p:nvPr>
            <p:ph type="sldNum" sz="quarter" idx="4"/>
          </p:nvPr>
        </p:nvSpPr>
        <p:spPr bwMode="auto">
          <a:xfrm>
            <a:off x="11096368" y="6400800"/>
            <a:ext cx="568410" cy="45719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7</a:t>
            </a:fld>
            <a:endParaRPr lang="en-US" dirty="0">
              <a:solidFill>
                <a:srgbClr val="000000"/>
              </a:solidFill>
            </a:endParaRPr>
          </a:p>
        </p:txBody>
      </p:sp>
      <p:sp>
        <p:nvSpPr>
          <p:cNvPr id="5" name="Rectangle 3"/>
          <p:cNvSpPr txBox="1">
            <a:spLocks noChangeArrowheads="1"/>
          </p:cNvSpPr>
          <p:nvPr/>
        </p:nvSpPr>
        <p:spPr bwMode="auto">
          <a:xfrm>
            <a:off x="1725981" y="1249681"/>
            <a:ext cx="8656320" cy="4525963"/>
          </a:xfrm>
          <a:prstGeom prst="rect">
            <a:avLst/>
          </a:prstGeom>
          <a:noFill/>
          <a:ln w="9525">
            <a:noFill/>
            <a:miter lim="800000"/>
            <a:headEnd/>
            <a:tailEnd/>
          </a:ln>
        </p:spPr>
        <p:txBody>
          <a:bodyPr/>
          <a:lstStyle/>
          <a:p>
            <a:pPr marL="342900" indent="-342900">
              <a:lnSpc>
                <a:spcPct val="90000"/>
              </a:lnSpc>
              <a:spcBef>
                <a:spcPct val="20000"/>
              </a:spcBef>
              <a:buFontTx/>
              <a:buChar char="•"/>
              <a:defRPr/>
            </a:pPr>
            <a:r>
              <a:rPr lang="en-US" sz="2400" b="1" kern="0" dirty="0">
                <a:solidFill>
                  <a:srgbClr val="000000"/>
                </a:solidFill>
                <a:latin typeface="Arial" pitchFamily="34" charset="0"/>
                <a:cs typeface="Arial" pitchFamily="34" charset="0"/>
              </a:rPr>
              <a:t>Use big, sans-serif fonts (24-pt Arial Bold)</a:t>
            </a:r>
          </a:p>
          <a:p>
            <a:pPr marL="742950" lvl="1" indent="-285750">
              <a:lnSpc>
                <a:spcPct val="90000"/>
              </a:lnSpc>
              <a:spcBef>
                <a:spcPct val="20000"/>
              </a:spcBef>
              <a:buFontTx/>
              <a:buChar char="–"/>
              <a:defRPr/>
            </a:pPr>
            <a:r>
              <a:rPr lang="en-US" sz="2000" b="1" kern="0" dirty="0">
                <a:solidFill>
                  <a:srgbClr val="000000"/>
                </a:solidFill>
                <a:latin typeface="Arial" pitchFamily="34" charset="0"/>
                <a:cs typeface="Arial" pitchFamily="34" charset="0"/>
              </a:rPr>
              <a:t>These fonts could be a little smaller, but </a:t>
            </a:r>
            <a:r>
              <a:rPr lang="en-US" sz="2000" b="1" i="1" kern="0" dirty="0">
                <a:solidFill>
                  <a:srgbClr val="000000"/>
                </a:solidFill>
                <a:latin typeface="Arial" pitchFamily="34" charset="0"/>
                <a:cs typeface="Arial" pitchFamily="34" charset="0"/>
              </a:rPr>
              <a:t>not much</a:t>
            </a:r>
            <a:r>
              <a:rPr lang="en-US" sz="2000" b="1" kern="0" dirty="0">
                <a:solidFill>
                  <a:srgbClr val="000000"/>
                </a:solidFill>
                <a:latin typeface="Arial" pitchFamily="34" charset="0"/>
                <a:cs typeface="Arial" pitchFamily="34" charset="0"/>
              </a:rPr>
              <a:t> </a:t>
            </a:r>
            <a:br>
              <a:rPr lang="en-US" sz="2000" b="1" kern="0" dirty="0">
                <a:solidFill>
                  <a:srgbClr val="000000"/>
                </a:solidFill>
                <a:latin typeface="Arial" pitchFamily="34" charset="0"/>
                <a:cs typeface="Arial" pitchFamily="34" charset="0"/>
              </a:rPr>
            </a:br>
            <a:r>
              <a:rPr lang="en-US" sz="2000" b="1" kern="0" dirty="0">
                <a:solidFill>
                  <a:srgbClr val="000000"/>
                </a:solidFill>
                <a:latin typeface="Arial" pitchFamily="34" charset="0"/>
                <a:cs typeface="Arial" pitchFamily="34" charset="0"/>
              </a:rPr>
              <a:t>(20-pt Arial Bold)</a:t>
            </a:r>
          </a:p>
          <a:p>
            <a:pPr marL="742950" lvl="1" indent="-285750">
              <a:lnSpc>
                <a:spcPct val="90000"/>
              </a:lnSpc>
              <a:spcBef>
                <a:spcPct val="20000"/>
              </a:spcBef>
              <a:buFontTx/>
              <a:buChar char="–"/>
              <a:defRPr/>
            </a:pPr>
            <a:r>
              <a:rPr lang="en-US" sz="2000" kern="0" dirty="0">
                <a:solidFill>
                  <a:srgbClr val="000000"/>
                </a:solidFill>
                <a:latin typeface="Times New Roman" pitchFamily="18" charset="0"/>
              </a:rPr>
              <a:t>Serif fonts are harder to read at any given size and resolution (20-pt Times New Roman)</a:t>
            </a:r>
          </a:p>
          <a:p>
            <a:pPr marL="342900" indent="-342900">
              <a:lnSpc>
                <a:spcPct val="90000"/>
              </a:lnSpc>
              <a:spcBef>
                <a:spcPct val="20000"/>
              </a:spcBef>
              <a:buFontTx/>
              <a:buChar char="•"/>
              <a:defRPr/>
            </a:pPr>
            <a:r>
              <a:rPr lang="en-US" sz="1800" b="1" kern="0" dirty="0">
                <a:solidFill>
                  <a:srgbClr val="000000"/>
                </a:solidFill>
                <a:latin typeface="Arial" pitchFamily="34" charset="0"/>
                <a:cs typeface="Arial" pitchFamily="34" charset="0"/>
              </a:rPr>
              <a:t>Use big, sans-serif fonts (18-pt Arial Bold)</a:t>
            </a:r>
          </a:p>
          <a:p>
            <a:pPr marL="742950" lvl="1" indent="-285750">
              <a:lnSpc>
                <a:spcPct val="90000"/>
              </a:lnSpc>
              <a:spcBef>
                <a:spcPct val="20000"/>
              </a:spcBef>
              <a:buFontTx/>
              <a:buChar char="–"/>
              <a:defRPr/>
            </a:pPr>
            <a:r>
              <a:rPr lang="en-US" sz="1600" kern="0" dirty="0">
                <a:solidFill>
                  <a:srgbClr val="000000"/>
                </a:solidFill>
                <a:latin typeface="Arial" pitchFamily="34" charset="0"/>
                <a:cs typeface="Arial" pitchFamily="34" charset="0"/>
              </a:rPr>
              <a:t>Unlikely you’d want anything smaller than this (16-pt Arial)</a:t>
            </a:r>
          </a:p>
          <a:p>
            <a:pPr marL="742950" lvl="1" indent="-285750">
              <a:lnSpc>
                <a:spcPct val="90000"/>
              </a:lnSpc>
              <a:spcBef>
                <a:spcPct val="20000"/>
              </a:spcBef>
              <a:buFontTx/>
              <a:buChar char="–"/>
              <a:defRPr/>
            </a:pPr>
            <a:r>
              <a:rPr lang="en-US" sz="1600" kern="0" dirty="0">
                <a:solidFill>
                  <a:srgbClr val="000000"/>
                </a:solidFill>
                <a:latin typeface="Times New Roman" pitchFamily="18" charset="0"/>
              </a:rPr>
              <a:t>Also, serif fonts are harder to read at any given size and resolution (16-pt TNR) </a:t>
            </a:r>
          </a:p>
          <a:p>
            <a:pPr marL="342900" indent="-342900">
              <a:lnSpc>
                <a:spcPct val="90000"/>
              </a:lnSpc>
              <a:spcBef>
                <a:spcPct val="20000"/>
              </a:spcBef>
              <a:buFontTx/>
              <a:buChar char="•"/>
              <a:defRPr/>
            </a:pPr>
            <a:r>
              <a:rPr lang="en-US" sz="1800" kern="0" dirty="0">
                <a:solidFill>
                  <a:srgbClr val="000000"/>
                </a:solidFill>
                <a:latin typeface="Arial" pitchFamily="34" charset="0"/>
                <a:cs typeface="Arial" pitchFamily="34" charset="0"/>
              </a:rPr>
              <a:t>Use </a:t>
            </a:r>
            <a:r>
              <a:rPr lang="en-US" sz="1800" i="1" kern="0" dirty="0">
                <a:solidFill>
                  <a:srgbClr val="000000"/>
                </a:solidFill>
                <a:latin typeface="Arial" pitchFamily="34" charset="0"/>
                <a:cs typeface="Arial" pitchFamily="34" charset="0"/>
              </a:rPr>
              <a:t>standard</a:t>
            </a:r>
            <a:r>
              <a:rPr lang="en-US" sz="1800" kern="0" dirty="0">
                <a:solidFill>
                  <a:srgbClr val="000000"/>
                </a:solidFill>
                <a:latin typeface="Arial" pitchFamily="34" charset="0"/>
                <a:cs typeface="Arial" pitchFamily="34" charset="0"/>
              </a:rPr>
              <a:t> fonts</a:t>
            </a:r>
          </a:p>
          <a:p>
            <a:pPr marL="742950" lvl="1" indent="-285750">
              <a:lnSpc>
                <a:spcPct val="90000"/>
              </a:lnSpc>
              <a:spcBef>
                <a:spcPct val="20000"/>
              </a:spcBef>
              <a:buFontTx/>
              <a:buChar char="–"/>
              <a:defRPr/>
            </a:pPr>
            <a:r>
              <a:rPr lang="en-US" sz="2000" b="1" kern="0" dirty="0">
                <a:solidFill>
                  <a:srgbClr val="000000"/>
                </a:solidFill>
                <a:latin typeface="Arial" panose="020B0604020202020204" pitchFamily="34" charset="0"/>
                <a:cs typeface="Arial" panose="020B0604020202020204" pitchFamily="34" charset="0"/>
              </a:rPr>
              <a:t>Arial</a:t>
            </a:r>
            <a:r>
              <a:rPr lang="en-US" sz="2000" b="1" kern="0" dirty="0">
                <a:solidFill>
                  <a:srgbClr val="000000"/>
                </a:solidFill>
                <a:latin typeface="Tahoma"/>
              </a:rPr>
              <a:t> or Tahoma; not Helvetica</a:t>
            </a:r>
          </a:p>
          <a:p>
            <a:pPr marL="742950" lvl="1" indent="-285750">
              <a:lnSpc>
                <a:spcPct val="90000"/>
              </a:lnSpc>
              <a:spcBef>
                <a:spcPct val="20000"/>
              </a:spcBef>
              <a:buFontTx/>
              <a:buChar char="–"/>
              <a:defRPr/>
            </a:pPr>
            <a:r>
              <a:rPr lang="en-US" sz="2000" b="1" kern="0" dirty="0">
                <a:solidFill>
                  <a:srgbClr val="000000"/>
                </a:solidFill>
                <a:latin typeface="Tahoma"/>
              </a:rPr>
              <a:t>If you </a:t>
            </a:r>
            <a:r>
              <a:rPr lang="en-US" sz="2000" b="1" i="1" kern="0" dirty="0">
                <a:solidFill>
                  <a:srgbClr val="000000"/>
                </a:solidFill>
                <a:latin typeface="Tahoma"/>
              </a:rPr>
              <a:t>must</a:t>
            </a:r>
            <a:r>
              <a:rPr lang="en-US" sz="2000" b="1" kern="0" dirty="0">
                <a:solidFill>
                  <a:srgbClr val="000000"/>
                </a:solidFill>
                <a:latin typeface="Tahoma"/>
              </a:rPr>
              <a:t> use non-standard fonts </a:t>
            </a:r>
            <a:r>
              <a:rPr lang="en-US" sz="1200" b="1" kern="0" dirty="0">
                <a:solidFill>
                  <a:srgbClr val="000000"/>
                </a:solidFill>
                <a:latin typeface="Tahoma"/>
              </a:rPr>
              <a:t>(but why??)</a:t>
            </a:r>
            <a:r>
              <a:rPr lang="en-US" sz="2000" b="1" kern="0" dirty="0">
                <a:solidFill>
                  <a:srgbClr val="000000"/>
                </a:solidFill>
                <a:latin typeface="Tahoma"/>
              </a:rPr>
              <a:t>, then embed them:</a:t>
            </a:r>
          </a:p>
          <a:p>
            <a:pPr marL="1143000" lvl="2" indent="-228600">
              <a:lnSpc>
                <a:spcPct val="90000"/>
              </a:lnSpc>
              <a:spcBef>
                <a:spcPct val="20000"/>
              </a:spcBef>
              <a:buFontTx/>
              <a:buChar char="•"/>
              <a:defRPr/>
            </a:pPr>
            <a:r>
              <a:rPr lang="en-US" sz="1400" kern="0" dirty="0">
                <a:solidFill>
                  <a:srgbClr val="000000"/>
                </a:solidFill>
                <a:latin typeface="Tahoma" pitchFamily="34" charset="0"/>
              </a:rPr>
              <a:t>File | Save As | Tools | Save Options … | Embed True Type Fonts (18-pt Tahoma)</a:t>
            </a:r>
          </a:p>
          <a:p>
            <a:pPr marL="1143000" lvl="2" indent="-228600">
              <a:lnSpc>
                <a:spcPct val="90000"/>
              </a:lnSpc>
              <a:spcBef>
                <a:spcPct val="20000"/>
              </a:spcBef>
              <a:buFontTx/>
              <a:buChar char="•"/>
              <a:defRPr/>
            </a:pPr>
            <a:r>
              <a:rPr lang="en-US" sz="1400" i="1" kern="0" dirty="0">
                <a:solidFill>
                  <a:srgbClr val="000000"/>
                </a:solidFill>
                <a:latin typeface="Tahoma" pitchFamily="34" charset="0"/>
              </a:rPr>
              <a:t>This may cause font copyright problems in PowerPoint 2003!</a:t>
            </a:r>
          </a:p>
        </p:txBody>
      </p:sp>
    </p:spTree>
    <p:extLst>
      <p:ext uri="{BB962C8B-B14F-4D97-AF65-F5344CB8AC3E}">
        <p14:creationId xmlns:p14="http://schemas.microsoft.com/office/powerpoint/2010/main" val="1585828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t>Backgrounds</a:t>
            </a:r>
          </a:p>
        </p:txBody>
      </p:sp>
      <p:sp>
        <p:nvSpPr>
          <p:cNvPr id="9219" name="Rectangle 3"/>
          <p:cNvSpPr>
            <a:spLocks noGrp="1" noChangeArrowheads="1"/>
          </p:cNvSpPr>
          <p:nvPr>
            <p:ph idx="1"/>
          </p:nvPr>
        </p:nvSpPr>
        <p:spPr/>
        <p:txBody>
          <a:bodyPr/>
          <a:lstStyle/>
          <a:p>
            <a:pPr eaLnBrk="1" hangingPunct="1"/>
            <a:r>
              <a:rPr lang="en-US" dirty="0"/>
              <a:t>Dark text on light background is strongly preferred for projection</a:t>
            </a:r>
          </a:p>
          <a:p>
            <a:pPr lvl="1" eaLnBrk="1" hangingPunct="1"/>
            <a:r>
              <a:rPr lang="en-US" dirty="0"/>
              <a:t>In recent years, our template used light text on a dark background, </a:t>
            </a:r>
          </a:p>
          <a:p>
            <a:pPr lvl="2" eaLnBrk="1" hangingPunct="1"/>
            <a:r>
              <a:rPr lang="en-US" dirty="0"/>
              <a:t>We routinely encountered projection problems</a:t>
            </a:r>
          </a:p>
          <a:p>
            <a:pPr lvl="2" eaLnBrk="1" hangingPunct="1"/>
            <a:r>
              <a:rPr lang="en-US" dirty="0"/>
              <a:t>Dark text on light background is more likely to result in what you see on the projector resembling what you saw on your monitor</a:t>
            </a:r>
          </a:p>
          <a:p>
            <a:pPr lvl="1" eaLnBrk="1" hangingPunct="1"/>
            <a:r>
              <a:rPr lang="en-US" dirty="0"/>
              <a:t>We turn down the lights during your presentation, and the dark text on light background projects very well</a:t>
            </a:r>
          </a:p>
        </p:txBody>
      </p:sp>
      <p:sp>
        <p:nvSpPr>
          <p:cNvPr id="5" name="Slide Number Placeholder 58"/>
          <p:cNvSpPr>
            <a:spLocks noGrp="1"/>
          </p:cNvSpPr>
          <p:nvPr>
            <p:ph type="sldNum" sz="quarter" idx="4"/>
          </p:nvPr>
        </p:nvSpPr>
        <p:spPr bwMode="auto">
          <a:xfrm>
            <a:off x="11084010" y="6402860"/>
            <a:ext cx="541637" cy="36864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8</a:t>
            </a:fld>
            <a:endParaRPr lang="en-US" dirty="0">
              <a:solidFill>
                <a:srgbClr val="000000"/>
              </a:solidFill>
            </a:endParaRPr>
          </a:p>
        </p:txBody>
      </p:sp>
    </p:spTree>
    <p:extLst>
      <p:ext uri="{BB962C8B-B14F-4D97-AF65-F5344CB8AC3E}">
        <p14:creationId xmlns:p14="http://schemas.microsoft.com/office/powerpoint/2010/main" val="2034747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t>Transitions and Animations</a:t>
            </a:r>
          </a:p>
        </p:txBody>
      </p:sp>
      <p:sp>
        <p:nvSpPr>
          <p:cNvPr id="7" name="Slide Number Placeholder 58"/>
          <p:cNvSpPr>
            <a:spLocks noGrp="1"/>
          </p:cNvSpPr>
          <p:nvPr>
            <p:ph type="sldNum" sz="quarter" idx="4"/>
          </p:nvPr>
        </p:nvSpPr>
        <p:spPr bwMode="auto">
          <a:xfrm>
            <a:off x="11046940" y="6415217"/>
            <a:ext cx="585589" cy="35628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9</a:t>
            </a:fld>
            <a:endParaRPr lang="en-US" dirty="0">
              <a:solidFill>
                <a:srgbClr val="000000"/>
              </a:solidFill>
            </a:endParaRPr>
          </a:p>
        </p:txBody>
      </p:sp>
      <p:sp>
        <p:nvSpPr>
          <p:cNvPr id="240644" name="Rectangle 4"/>
          <p:cNvSpPr>
            <a:spLocks noChangeArrowheads="1"/>
          </p:cNvSpPr>
          <p:nvPr/>
        </p:nvSpPr>
        <p:spPr bwMode="auto">
          <a:xfrm>
            <a:off x="2133600" y="2133600"/>
            <a:ext cx="5715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spcBef>
                <a:spcPct val="20000"/>
              </a:spcBef>
            </a:pPr>
            <a:r>
              <a:rPr lang="en-US" sz="2400" b="1" dirty="0">
                <a:solidFill>
                  <a:srgbClr val="000000"/>
                </a:solidFill>
                <a:latin typeface="Arial Narrow" pitchFamily="34" charset="0"/>
              </a:rPr>
              <a:t>Some people find PowerPoint’s fancy transitions and animations annoying, distracting, and obnoxious</a:t>
            </a:r>
            <a:endParaRPr lang="en-US" sz="2400" dirty="0">
              <a:solidFill>
                <a:srgbClr val="000000"/>
              </a:solidFill>
              <a:latin typeface="Arial Narrow" pitchFamily="34" charset="0"/>
            </a:endParaRPr>
          </a:p>
        </p:txBody>
      </p:sp>
      <p:sp>
        <p:nvSpPr>
          <p:cNvPr id="240645" name="Rectangle 5"/>
          <p:cNvSpPr>
            <a:spLocks noChangeArrowheads="1"/>
          </p:cNvSpPr>
          <p:nvPr/>
        </p:nvSpPr>
        <p:spPr bwMode="auto">
          <a:xfrm>
            <a:off x="4530725" y="4114800"/>
            <a:ext cx="27318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sz="2000" dirty="0">
                <a:solidFill>
                  <a:srgbClr val="000000"/>
                </a:solidFill>
                <a:latin typeface="Arial Narrow" pitchFamily="34" charset="0"/>
              </a:rPr>
              <a:t>Use them sparingly if at all</a:t>
            </a:r>
            <a:r>
              <a:rPr lang="en-US" sz="2000" dirty="0">
                <a:solidFill>
                  <a:srgbClr val="000000"/>
                </a:solidFill>
              </a:rPr>
              <a:t>!</a:t>
            </a:r>
          </a:p>
        </p:txBody>
      </p:sp>
      <p:sp>
        <p:nvSpPr>
          <p:cNvPr id="10245" name="Text Box 6"/>
          <p:cNvSpPr txBox="1">
            <a:spLocks noChangeArrowheads="1"/>
          </p:cNvSpPr>
          <p:nvPr/>
        </p:nvSpPr>
        <p:spPr bwMode="auto">
          <a:xfrm>
            <a:off x="8534400" y="5334001"/>
            <a:ext cx="1828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200">
                <a:solidFill>
                  <a:srgbClr val="000000"/>
                </a:solidFill>
              </a:rPr>
              <a:t>This slide has animations; preview with Slide Show</a:t>
            </a:r>
          </a:p>
        </p:txBody>
      </p:sp>
    </p:spTree>
    <p:extLst>
      <p:ext uri="{BB962C8B-B14F-4D97-AF65-F5344CB8AC3E}">
        <p14:creationId xmlns:p14="http://schemas.microsoft.com/office/powerpoint/2010/main" val="617436720"/>
      </p:ext>
    </p:extLst>
  </p:cSld>
  <p:clrMapOvr>
    <a:masterClrMapping/>
  </p:clrMapOvr>
  <p:transition spd="slow">
    <p:zoom/>
    <p:sndAc>
      <p:stSnd>
        <p:snd r:embed="rId3" name="drumroll.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40644"/>
                                        </p:tgtEl>
                                        <p:attrNameLst>
                                          <p:attrName>style.visibility</p:attrName>
                                        </p:attrNameLst>
                                      </p:cBhvr>
                                      <p:to>
                                        <p:strVal val="visible"/>
                                      </p:to>
                                    </p:set>
                                    <p:anim calcmode="lin" valueType="num">
                                      <p:cBhvr additive="base">
                                        <p:cTn id="7" dur="2000" fill="hold"/>
                                        <p:tgtEl>
                                          <p:spTgt spid="240644"/>
                                        </p:tgtEl>
                                        <p:attrNameLst>
                                          <p:attrName>ppt_x</p:attrName>
                                        </p:attrNameLst>
                                      </p:cBhvr>
                                      <p:tavLst>
                                        <p:tav tm="0">
                                          <p:val>
                                            <p:strVal val="#ppt_x"/>
                                          </p:val>
                                        </p:tav>
                                        <p:tav tm="100000">
                                          <p:val>
                                            <p:strVal val="#ppt_x"/>
                                          </p:val>
                                        </p:tav>
                                      </p:tavLst>
                                    </p:anim>
                                    <p:anim calcmode="lin" valueType="num">
                                      <p:cBhvr additive="base">
                                        <p:cTn id="8" dur="2000" fill="hold"/>
                                        <p:tgtEl>
                                          <p:spTgt spid="24064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2000"/>
                            </p:stCondLst>
                            <p:childTnLst>
                              <p:par>
                                <p:cTn id="10" presetID="63" presetClass="path" presetSubtype="0" accel="50000" decel="50000" fill="hold" grpId="1" nodeType="afterEffect">
                                  <p:stCondLst>
                                    <p:cond delay="2000"/>
                                  </p:stCondLst>
                                  <p:childTnLst>
                                    <p:animMotion origin="layout" path="M 0.0 0.0  L 0.25 0.0  E" pathEditMode="relative" ptsTypes="">
                                      <p:cBhvr>
                                        <p:cTn id="11" dur="1000" fill="hold"/>
                                        <p:tgtEl>
                                          <p:spTgt spid="240644"/>
                                        </p:tgtEl>
                                        <p:attrNameLst>
                                          <p:attrName>ppt_x</p:attrName>
                                          <p:attrName>ppt_y</p:attrName>
                                        </p:attrNameLst>
                                      </p:cBhvr>
                                    </p:animMotion>
                                  </p:childTnLst>
                                </p:cTn>
                              </p:par>
                            </p:childTnLst>
                          </p:cTn>
                        </p:par>
                        <p:par>
                          <p:cTn id="12" fill="hold" nodeType="afterGroup">
                            <p:stCondLst>
                              <p:cond delay="5000"/>
                            </p:stCondLst>
                            <p:childTnLst>
                              <p:par>
                                <p:cTn id="13" presetID="2" presetClass="entr" presetSubtype="4" fill="hold" grpId="4" nodeType="afterEffect">
                                  <p:stCondLst>
                                    <p:cond delay="2000"/>
                                  </p:stCondLst>
                                  <p:childTnLst>
                                    <p:set>
                                      <p:cBhvr>
                                        <p:cTn id="14" dur="1" fill="hold">
                                          <p:stCondLst>
                                            <p:cond delay="0"/>
                                          </p:stCondLst>
                                        </p:cTn>
                                        <p:tgtEl>
                                          <p:spTgt spid="240645"/>
                                        </p:tgtEl>
                                        <p:attrNameLst>
                                          <p:attrName>style.visibility</p:attrName>
                                        </p:attrNameLst>
                                      </p:cBhvr>
                                      <p:to>
                                        <p:strVal val="visible"/>
                                      </p:to>
                                    </p:set>
                                    <p:anim calcmode="lin" valueType="num">
                                      <p:cBhvr additive="base">
                                        <p:cTn id="15" dur="3000" fill="hold"/>
                                        <p:tgtEl>
                                          <p:spTgt spid="240645"/>
                                        </p:tgtEl>
                                        <p:attrNameLst>
                                          <p:attrName>ppt_x</p:attrName>
                                        </p:attrNameLst>
                                      </p:cBhvr>
                                      <p:tavLst>
                                        <p:tav tm="0">
                                          <p:val>
                                            <p:strVal val="#ppt_x"/>
                                          </p:val>
                                        </p:tav>
                                        <p:tav tm="100000">
                                          <p:val>
                                            <p:strVal val="#ppt_x"/>
                                          </p:val>
                                        </p:tav>
                                      </p:tavLst>
                                    </p:anim>
                                    <p:anim calcmode="lin" valueType="num">
                                      <p:cBhvr additive="base">
                                        <p:cTn id="16" dur="3000" fill="hold"/>
                                        <p:tgtEl>
                                          <p:spTgt spid="240645"/>
                                        </p:tgtEl>
                                        <p:attrNameLst>
                                          <p:attrName>ppt_y</p:attrName>
                                        </p:attrNameLst>
                                      </p:cBhvr>
                                      <p:tavLst>
                                        <p:tav tm="0">
                                          <p:val>
                                            <p:strVal val="1+#ppt_h/2"/>
                                          </p:val>
                                        </p:tav>
                                        <p:tav tm="100000">
                                          <p:val>
                                            <p:strVal val="#ppt_y"/>
                                          </p:val>
                                        </p:tav>
                                      </p:tavLst>
                                    </p:anim>
                                  </p:childTnLst>
                                </p:cTn>
                              </p:par>
                              <p:par>
                                <p:cTn id="17" presetID="5" presetClass="entr" presetSubtype="10" fill="hold" grpId="0" nodeType="withEffect">
                                  <p:stCondLst>
                                    <p:cond delay="2000"/>
                                  </p:stCondLst>
                                  <p:childTnLst>
                                    <p:set>
                                      <p:cBhvr>
                                        <p:cTn id="18" dur="1" fill="hold">
                                          <p:stCondLst>
                                            <p:cond delay="0"/>
                                          </p:stCondLst>
                                        </p:cTn>
                                        <p:tgtEl>
                                          <p:spTgt spid="240645"/>
                                        </p:tgtEl>
                                        <p:attrNameLst>
                                          <p:attrName>style.visibility</p:attrName>
                                        </p:attrNameLst>
                                      </p:cBhvr>
                                      <p:to>
                                        <p:strVal val="visible"/>
                                      </p:to>
                                    </p:set>
                                    <p:animEffect transition="in" filter="checkerboard(across)">
                                      <p:cBhvr>
                                        <p:cTn id="19" dur="3000"/>
                                        <p:tgtEl>
                                          <p:spTgt spid="240645"/>
                                        </p:tgtEl>
                                      </p:cBhvr>
                                    </p:animEffect>
                                  </p:childTnLst>
                                </p:cTn>
                              </p:par>
                              <p:par>
                                <p:cTn id="20" presetID="8" presetClass="emph" presetSubtype="0" fill="hold" grpId="1" nodeType="withEffect">
                                  <p:stCondLst>
                                    <p:cond delay="2000"/>
                                  </p:stCondLst>
                                  <p:childTnLst>
                                    <p:animRot by="64800000">
                                      <p:cBhvr>
                                        <p:cTn id="21" dur="3000" fill="hold"/>
                                        <p:tgtEl>
                                          <p:spTgt spid="240645"/>
                                        </p:tgtEl>
                                        <p:attrNameLst>
                                          <p:attrName>r</p:attrName>
                                        </p:attrNameLst>
                                      </p:cBhvr>
                                    </p:animRot>
                                  </p:childTnLst>
                                </p:cTn>
                              </p:par>
                            </p:childTnLst>
                          </p:cTn>
                        </p:par>
                        <p:par>
                          <p:cTn id="22" fill="hold" nodeType="afterGroup">
                            <p:stCondLst>
                              <p:cond delay="10000"/>
                            </p:stCondLst>
                            <p:childTnLst>
                              <p:par>
                                <p:cTn id="23" presetID="7" presetClass="exit" presetSubtype="4" fill="hold" grpId="2" nodeType="afterEffect">
                                  <p:stCondLst>
                                    <p:cond delay="2000"/>
                                  </p:stCondLst>
                                  <p:childTnLst>
                                    <p:anim calcmode="lin" valueType="num">
                                      <p:cBhvr additive="base">
                                        <p:cTn id="24" dur="5000"/>
                                        <p:tgtEl>
                                          <p:spTgt spid="240645"/>
                                        </p:tgtEl>
                                        <p:attrNameLst>
                                          <p:attrName>ppt_x</p:attrName>
                                        </p:attrNameLst>
                                      </p:cBhvr>
                                      <p:tavLst>
                                        <p:tav tm="0">
                                          <p:val>
                                            <p:strVal val="ppt_x"/>
                                          </p:val>
                                        </p:tav>
                                        <p:tav tm="100000">
                                          <p:val>
                                            <p:strVal val="ppt_x"/>
                                          </p:val>
                                        </p:tav>
                                      </p:tavLst>
                                    </p:anim>
                                    <p:anim calcmode="lin" valueType="num">
                                      <p:cBhvr additive="base">
                                        <p:cTn id="25" dur="5000"/>
                                        <p:tgtEl>
                                          <p:spTgt spid="240645"/>
                                        </p:tgtEl>
                                        <p:attrNameLst>
                                          <p:attrName>ppt_y</p:attrName>
                                        </p:attrNameLst>
                                      </p:cBhvr>
                                      <p:tavLst>
                                        <p:tav tm="0">
                                          <p:val>
                                            <p:strVal val="ppt_y"/>
                                          </p:val>
                                        </p:tav>
                                        <p:tav tm="100000">
                                          <p:val>
                                            <p:strVal val="1+ppt_h/2"/>
                                          </p:val>
                                        </p:tav>
                                      </p:tavLst>
                                    </p:anim>
                                    <p:set>
                                      <p:cBhvr>
                                        <p:cTn id="26" dur="1" fill="hold">
                                          <p:stCondLst>
                                            <p:cond delay="4999"/>
                                          </p:stCondLst>
                                        </p:cTn>
                                        <p:tgtEl>
                                          <p:spTgt spid="240645"/>
                                        </p:tgtEl>
                                        <p:attrNameLst>
                                          <p:attrName>style.visibility</p:attrName>
                                        </p:attrNameLst>
                                      </p:cBhvr>
                                      <p:to>
                                        <p:strVal val="hidden"/>
                                      </p:to>
                                    </p:set>
                                  </p:childTnLst>
                                </p:cTn>
                              </p:par>
                              <p:par>
                                <p:cTn id="27" presetID="9" presetClass="exit" presetSubtype="0" fill="hold" grpId="3" nodeType="withEffect">
                                  <p:stCondLst>
                                    <p:cond delay="2000"/>
                                  </p:stCondLst>
                                  <p:childTnLst>
                                    <p:animEffect transition="out" filter="dissolve">
                                      <p:cBhvr>
                                        <p:cTn id="28" dur="2000"/>
                                        <p:tgtEl>
                                          <p:spTgt spid="240645"/>
                                        </p:tgtEl>
                                      </p:cBhvr>
                                    </p:animEffect>
                                    <p:set>
                                      <p:cBhvr>
                                        <p:cTn id="29" dur="1" fill="hold">
                                          <p:stCondLst>
                                            <p:cond delay="1999"/>
                                          </p:stCondLst>
                                        </p:cTn>
                                        <p:tgtEl>
                                          <p:spTgt spid="240645"/>
                                        </p:tgtEl>
                                        <p:attrNameLst>
                                          <p:attrName>style.visibility</p:attrName>
                                        </p:attrNameLst>
                                      </p:cBhvr>
                                      <p:to>
                                        <p:strVal val="hidden"/>
                                      </p:to>
                                    </p:set>
                                  </p:childTnLst>
                                </p:cTn>
                              </p:par>
                              <p:par>
                                <p:cTn id="30" presetID="9" presetClass="exit" presetSubtype="0" fill="hold" grpId="2" nodeType="withEffect">
                                  <p:stCondLst>
                                    <p:cond delay="1000"/>
                                  </p:stCondLst>
                                  <p:childTnLst>
                                    <p:animEffect transition="out" filter="dissolve">
                                      <p:cBhvr>
                                        <p:cTn id="31" dur="3000"/>
                                        <p:tgtEl>
                                          <p:spTgt spid="240644"/>
                                        </p:tgtEl>
                                      </p:cBhvr>
                                    </p:animEffect>
                                    <p:set>
                                      <p:cBhvr>
                                        <p:cTn id="32" dur="1" fill="hold">
                                          <p:stCondLst>
                                            <p:cond delay="2999"/>
                                          </p:stCondLst>
                                        </p:cTn>
                                        <p:tgtEl>
                                          <p:spTgt spid="24064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4" grpId="0"/>
      <p:bldP spid="240644" grpId="1"/>
      <p:bldP spid="240644" grpId="2"/>
      <p:bldP spid="240645" grpId="0"/>
      <p:bldP spid="240645" grpId="1"/>
      <p:bldP spid="240645" grpId="2"/>
      <p:bldP spid="240645" grpId="3"/>
      <p:bldP spid="240645" grpId="4"/>
    </p:bld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6PresentationTemplate_Tutorials.potx" id="{703545D4-36F8-4318-AC29-1855C3CD0935}" vid="{711C829B-536F-4794-9833-7F96502517E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7E50F16932FA4DA740AD241DCC42DC" ma:contentTypeVersion="1" ma:contentTypeDescription="Create a new document." ma:contentTypeScope="" ma:versionID="cf3becb063dad1cc8b49e034e445ab8d">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2F04B76F-4E2B-4E86-86C5-9CCB38AF7D96}">
  <ds:schemaRefs>
    <ds:schemaRef ds:uri="http://schemas.microsoft.com/sharepoint/v3/contenttype/forms"/>
  </ds:schemaRefs>
</ds:datastoreItem>
</file>

<file path=customXml/itemProps2.xml><?xml version="1.0" encoding="utf-8"?>
<ds:datastoreItem xmlns:ds="http://schemas.openxmlformats.org/officeDocument/2006/customXml" ds:itemID="{FC5F1E05-96DA-4377-A6E4-484D5E715A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8C709B06-5FA7-40B8-A752-7128AA94FE0C}">
  <ds:schemaRefs>
    <ds:schemaRef ds:uri="http://schemas.microsoft.com/office/2006/documentManagement/types"/>
    <ds:schemaRef ds:uri="http://purl.org/dc/elements/1.1/"/>
    <ds:schemaRef ds:uri="http://purl.org/dc/dcmitype/"/>
    <ds:schemaRef ds:uri="http://www.w3.org/XML/1998/namespace"/>
    <ds:schemaRef ds:uri="http://purl.org/dc/terms/"/>
    <ds:schemaRef ds:uri="http://schemas.microsoft.com/sharepoint/v3"/>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15324</TotalTime>
  <Words>2415</Words>
  <Application>Microsoft Office PowerPoint</Application>
  <PresentationFormat>Widescreen</PresentationFormat>
  <Paragraphs>324</Paragraphs>
  <Slides>13</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vt:lpstr>
      <vt:lpstr>Arial Narrow</vt:lpstr>
      <vt:lpstr>Impact</vt:lpstr>
      <vt:lpstr>Tahoma</vt:lpstr>
      <vt:lpstr>Times New Roman</vt:lpstr>
      <vt:lpstr>Wingdings</vt:lpstr>
      <vt:lpstr>Blends</vt:lpstr>
      <vt:lpstr>Visio</vt:lpstr>
      <vt:lpstr>PowerPoint Presentation</vt:lpstr>
      <vt:lpstr>Make Sure to Use Title Case</vt:lpstr>
      <vt:lpstr>Congratulations</vt:lpstr>
      <vt:lpstr>Why a Standard Template</vt:lpstr>
      <vt:lpstr>This is a Bad Slide (but alas, not uncommon)</vt:lpstr>
      <vt:lpstr>Title Slide</vt:lpstr>
      <vt:lpstr>Fonts</vt:lpstr>
      <vt:lpstr>Backgrounds</vt:lpstr>
      <vt:lpstr>Transitions and Animations</vt:lpstr>
      <vt:lpstr>Graphics</vt:lpstr>
      <vt:lpstr>Graphics</vt:lpstr>
      <vt:lpstr>Video Resolution</vt:lpstr>
      <vt:lpstr>Acronyms</vt:lpstr>
    </vt:vector>
  </TitlesOfParts>
  <Company>The Boeing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Hamilton, Christopher A</dc:creator>
  <cp:lastModifiedBy>Renee Despot</cp:lastModifiedBy>
  <cp:revision>43</cp:revision>
  <cp:lastPrinted>1601-01-01T00:00:00Z</cp:lastPrinted>
  <dcterms:created xsi:type="dcterms:W3CDTF">2016-03-29T15:29:36Z</dcterms:created>
  <dcterms:modified xsi:type="dcterms:W3CDTF">2025-01-22T20:55:32Z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0x010100767E50F16932FA4DA740AD241DCC42DC</vt:lpwstr>
  </property>
  <property fmtid="{D5CDD505-2E9C-101B-9397-08002B2CF9AE}" pid="3" name="DocumentDescription">
    <vt:lpwstr>&lt;div class=ExternalClass9DF5FD6F97034AAA9FF0AABB8157F05A&gt; &lt;/div&gt;</vt:lpwstr>
  </property>
</Properties>
</file>