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62" r:id="rId7"/>
    <p:sldId id="259" r:id="rId8"/>
    <p:sldId id="260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3" autoAdjust="0"/>
    <p:restoredTop sz="94660"/>
  </p:normalViewPr>
  <p:slideViewPr>
    <p:cSldViewPr>
      <p:cViewPr varScale="1">
        <p:scale>
          <a:sx n="75" d="100"/>
          <a:sy n="75" d="100"/>
        </p:scale>
        <p:origin x="11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415A4-0FC3-4BEA-B0FE-B1BC7E76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4508C-9103-4B7C-9523-55C094A48D03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3AE88-5CBA-4CE8-9C1F-63EF1631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C74C5-EE60-4D8C-815D-E92F6A9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DA6D-C6F6-4666-9416-443D19688B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63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AD621-8A8F-47D6-88C5-5FBF4194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CB81-C1BF-43F8-9280-87779E1B8408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9A15-C64B-4C7E-B514-F9AD8D5A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AD85D-38B0-49D6-B96A-8C79C167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5022-AA12-44D9-ACC8-B7F4D61E3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8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2D4E-E2FB-4386-B982-679839E9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6E61-94C4-455B-B90A-8F38BC1100D6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6D382-AB53-4B27-9FE5-747E4199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1E1C9-ADF1-41AA-86DF-BB11B046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B96B-A607-4172-9174-F5ABEC214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3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756BC-3EF7-43E7-AD79-E5EC2563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29221-6E19-44A0-BBE5-DF16707C0505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09D5A-A89A-4E33-9693-AA935D21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3016E-33DF-475A-BBC8-393271E1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137F-1426-4655-948F-CDF9C4A3D4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60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2EB73-D40F-4105-B70E-2175A3AD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C06A2-56F2-4D7C-8489-9036E15D9351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71865-3CED-42BA-B16A-A7EE552E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2AFAD-9CFB-420D-ABF1-FCC031D9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7CA3-CC37-4A75-985E-EA7002C59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6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03A590-BB9B-4D5B-B049-AE707890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480F4-1065-4A20-919F-B143844B85BE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1BD448-9D4B-46D5-BD5C-4CBBF921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B05851-1F19-420C-82A3-D1B610A6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DC63-8B34-4305-9F5B-4B3B5A9559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5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B52712-68FB-417A-8736-1903B447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F4D6F-98CD-4DB2-977D-67ADB00882E2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7018A1-219D-443F-85AC-2141BF40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7D3B13A-EE34-4EDF-9F05-B837904A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BEFE-4D2E-43D8-B8C1-68B4C281B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91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B7934D-4C21-4D76-8D6B-DCC5F241E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B227-F8C8-4A05-BDBE-F0478497572A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62B2178-1C87-4EDF-A6EC-1C380924C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3D39B9-08E4-4AD8-86D8-A52425A7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EA14-4A12-4C21-8624-849A78E38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19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E57FB1-EB21-46FF-B286-C788BC48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3C0A6-F0D2-47A0-ACFE-DE7273516EB6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B7B7C3A-F439-4E06-93C2-CF829E18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39BD6F-1D6B-4D6E-942E-B8D9E4A7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9B070-5E3C-4783-B6A3-04CA89277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78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CE9D47-5013-4CD9-9398-16B797B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2DAC-6218-4C75-AAC1-1A794E67C83C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DA4CE4-496B-40E4-8C47-2EE101C4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E35C0C-EF70-428C-BA59-E6C81103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9066-F4EF-40EF-A62F-633D9DA65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6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976F6-F17B-4FD4-A60D-055B92299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19A1-7FD5-415B-8C21-34F93C4CA5A4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CC0954-0551-41D1-A7A2-19093F0C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029B59-56EF-4749-B4F7-52BEBD89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96AEE-FA0F-4C89-B060-10F9CC845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63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66424D2-9B1E-41A7-93F7-2B8200CC4F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CA014FB-9E59-4D70-9CC3-6AD1268570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F89A-CAE1-4B74-9031-1F39BBD8E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DD46B7-3171-4AEC-BFB6-1CE168F1386A}" type="datetimeFigureOut">
              <a:rPr lang="en-US"/>
              <a:pPr>
                <a:defRPr/>
              </a:pPr>
              <a:t>8/14/2018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5503F-386F-48F3-A3F3-7713A03A8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37D6F-2B87-46E2-9CAD-7CD412FF5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6E89B8C-D38A-4674-B13C-1A0886A8D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6505EC2B-6A64-44DC-8714-D1029913A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9144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2800"/>
              <a:t>Presentation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46B69-A51A-46F3-B3A2-1C530196F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181600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000" dirty="0"/>
              <a:t>Student Names</a:t>
            </a:r>
          </a:p>
          <a:p>
            <a:pPr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/>
              <a:t>School Name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000" dirty="0"/>
              <a:t>Teacher’s Name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000" dirty="0"/>
              <a:t>Date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6B5BA85-4330-4C37-910A-F20212572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Problem to be Solved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CECAE5C9-E6C7-45AF-A441-92EA350D6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C6CB0AE-D930-453E-890C-A13117AA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Discuss in detail how you solved the challenge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AA413BFD-20CD-4B57-9265-4B11F3FD9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Discuss the solution: technology and why you chose it; the business ramifications, impact on program. </a:t>
            </a:r>
          </a:p>
          <a:p>
            <a:pPr eaLnBrk="1" hangingPunct="1"/>
            <a:r>
              <a:rPr lang="en-US" altLang="en-US" sz="2400"/>
              <a:t>Any unexpected negative or positive factors influencing the outcome? If so, how did you address them?</a:t>
            </a:r>
          </a:p>
          <a:p>
            <a:pPr eaLnBrk="1" hangingPunct="1"/>
            <a:r>
              <a:rPr lang="en-US" altLang="en-US" sz="2400"/>
              <a:t>What was the benefit of the work you performed?</a:t>
            </a:r>
          </a:p>
          <a:p>
            <a:pPr eaLnBrk="1" hangingPunct="1"/>
            <a:r>
              <a:rPr lang="en-US" altLang="en-US" sz="2400"/>
              <a:t>How can this solution be applied in industry?</a:t>
            </a:r>
          </a:p>
          <a:p>
            <a:pPr eaLnBrk="1" hangingPunct="1"/>
            <a:r>
              <a:rPr lang="en-US" altLang="en-US" sz="2400"/>
              <a:t>What are the financial ramifications of your solution?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Use next slides to address each question.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10FB146-E6B7-4426-88CF-0AB54A90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Discuss in detail how you solved the challenge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D857C75-3C4B-4297-A7C2-46328CF62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1D94C6C-B158-4CD3-8DB0-ABBE1776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Discuss in detail how you solved the challenge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27AB720-2CFB-4A19-8B5C-69CD5399F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62B5CF4-50F7-4061-80C5-8B01AE44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Discuss in detail how you solved the challenge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9059666-9F6D-4633-BA63-EB55F5942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779FC84-5F9D-4B98-9477-19B634FF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Conclusion </a:t>
            </a:r>
            <a:r>
              <a:rPr lang="en-US" altLang="en-US" sz="1400"/>
              <a:t>(Summarize Important Points)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97C8D11-F2C5-4148-B053-1B74E946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573392D-F042-464D-8541-45CE98C5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/>
              <a:t>Lessons Learned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C6DEA74-F129-4C90-8AED-E9FACC4F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D3E9C15F2FFC478B66C32D0EDD6A3F" ma:contentTypeVersion="1" ma:contentTypeDescription="Create a new document." ma:contentTypeScope="" ma:versionID="a2be6d5921f01846ae40f15587ec7f27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3CAA8E-EBF6-435A-B9FF-084113F108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E722195-AC9D-496A-83C1-6051DDE14BB9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Presentation Name</vt:lpstr>
      <vt:lpstr>Problem to be Solved</vt:lpstr>
      <vt:lpstr>Discuss in detail how you solved the challenge</vt:lpstr>
      <vt:lpstr>Discuss in detail how you solved the challenge</vt:lpstr>
      <vt:lpstr>Discuss in detail how you solved the challenge</vt:lpstr>
      <vt:lpstr>Discuss in detail how you solved the challenge</vt:lpstr>
      <vt:lpstr>Conclusion (Summarize Important Points)</vt:lpstr>
      <vt:lpstr>Lessons Learned</vt:lpstr>
    </vt:vector>
  </TitlesOfParts>
  <Company>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Windows SOE Manager</dc:creator>
  <cp:lastModifiedBy>Rebecca Epstein</cp:lastModifiedBy>
  <cp:revision>17</cp:revision>
  <dcterms:created xsi:type="dcterms:W3CDTF">2011-08-05T17:23:33Z</dcterms:created>
  <dcterms:modified xsi:type="dcterms:W3CDTF">2018-08-14T16:07:12Z</dcterms:modified>
</cp:coreProperties>
</file>